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31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10.xml" ContentType="application/vnd.openxmlformats-officedocument.presentationml.slide+xml"/>
  <Override PartName="/ppt/slides/slide34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094" y="-5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02791" y="164592"/>
            <a:ext cx="1438656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05000" y="164592"/>
            <a:ext cx="3131820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500371" y="164592"/>
            <a:ext cx="646176" cy="902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610100" y="164592"/>
            <a:ext cx="1347215" cy="9022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420867" y="164592"/>
            <a:ext cx="2747772" cy="9022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632192" y="164592"/>
            <a:ext cx="649224" cy="9022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8/25/2017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8/25/2017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4273" y="1737867"/>
            <a:ext cx="2083714" cy="378458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8/25/2017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77467" y="321563"/>
            <a:ext cx="3038856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579876" y="321563"/>
            <a:ext cx="4056887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100316" y="321563"/>
            <a:ext cx="649224" cy="902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8/25/2017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8/25/2017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7995" y="507872"/>
            <a:ext cx="8408009" cy="12270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37538"/>
            <a:ext cx="8072119" cy="43689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8/25/2017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26" Type="http://schemas.openxmlformats.org/officeDocument/2006/relationships/image" Target="../media/image73.png"/><Relationship Id="rId39" Type="http://schemas.openxmlformats.org/officeDocument/2006/relationships/image" Target="../media/image86.png"/><Relationship Id="rId21" Type="http://schemas.openxmlformats.org/officeDocument/2006/relationships/image" Target="../media/image69.jpg"/><Relationship Id="rId34" Type="http://schemas.openxmlformats.org/officeDocument/2006/relationships/image" Target="../media/image81.png"/><Relationship Id="rId42" Type="http://schemas.openxmlformats.org/officeDocument/2006/relationships/image" Target="../media/image89.png"/><Relationship Id="rId47" Type="http://schemas.openxmlformats.org/officeDocument/2006/relationships/image" Target="../media/image94.png"/><Relationship Id="rId50" Type="http://schemas.openxmlformats.org/officeDocument/2006/relationships/image" Target="../media/image97.png"/><Relationship Id="rId7" Type="http://schemas.openxmlformats.org/officeDocument/2006/relationships/image" Target="../media/image55.png"/><Relationship Id="rId2" Type="http://schemas.openxmlformats.org/officeDocument/2006/relationships/image" Target="../media/image50.jpg"/><Relationship Id="rId16" Type="http://schemas.openxmlformats.org/officeDocument/2006/relationships/image" Target="../media/image64.png"/><Relationship Id="rId29" Type="http://schemas.openxmlformats.org/officeDocument/2006/relationships/image" Target="../media/image76.png"/><Relationship Id="rId11" Type="http://schemas.openxmlformats.org/officeDocument/2006/relationships/image" Target="../media/image59.png"/><Relationship Id="rId24" Type="http://schemas.openxmlformats.org/officeDocument/2006/relationships/image" Target="../media/image71.png"/><Relationship Id="rId32" Type="http://schemas.openxmlformats.org/officeDocument/2006/relationships/image" Target="../media/image79.png"/><Relationship Id="rId37" Type="http://schemas.openxmlformats.org/officeDocument/2006/relationships/image" Target="../media/image84.png"/><Relationship Id="rId40" Type="http://schemas.openxmlformats.org/officeDocument/2006/relationships/image" Target="../media/image87.png"/><Relationship Id="rId45" Type="http://schemas.openxmlformats.org/officeDocument/2006/relationships/image" Target="../media/image92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image" Target="../media/image46.png"/><Relationship Id="rId28" Type="http://schemas.openxmlformats.org/officeDocument/2006/relationships/image" Target="../media/image75.png"/><Relationship Id="rId36" Type="http://schemas.openxmlformats.org/officeDocument/2006/relationships/image" Target="../media/image83.png"/><Relationship Id="rId49" Type="http://schemas.openxmlformats.org/officeDocument/2006/relationships/image" Target="../media/image96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31" Type="http://schemas.openxmlformats.org/officeDocument/2006/relationships/image" Target="../media/image78.png"/><Relationship Id="rId44" Type="http://schemas.openxmlformats.org/officeDocument/2006/relationships/image" Target="../media/image91.png"/><Relationship Id="rId52" Type="http://schemas.openxmlformats.org/officeDocument/2006/relationships/image" Target="../media/image99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jpg"/><Relationship Id="rId22" Type="http://schemas.openxmlformats.org/officeDocument/2006/relationships/image" Target="../media/image70.png"/><Relationship Id="rId27" Type="http://schemas.openxmlformats.org/officeDocument/2006/relationships/image" Target="../media/image74.png"/><Relationship Id="rId30" Type="http://schemas.openxmlformats.org/officeDocument/2006/relationships/image" Target="../media/image77.png"/><Relationship Id="rId35" Type="http://schemas.openxmlformats.org/officeDocument/2006/relationships/image" Target="../media/image82.png"/><Relationship Id="rId43" Type="http://schemas.openxmlformats.org/officeDocument/2006/relationships/image" Target="../media/image90.png"/><Relationship Id="rId48" Type="http://schemas.openxmlformats.org/officeDocument/2006/relationships/image" Target="../media/image95.png"/><Relationship Id="rId8" Type="http://schemas.openxmlformats.org/officeDocument/2006/relationships/image" Target="../media/image56.png"/><Relationship Id="rId51" Type="http://schemas.openxmlformats.org/officeDocument/2006/relationships/image" Target="../media/image98.png"/><Relationship Id="rId3" Type="http://schemas.openxmlformats.org/officeDocument/2006/relationships/image" Target="../media/image51.png"/><Relationship Id="rId12" Type="http://schemas.openxmlformats.org/officeDocument/2006/relationships/image" Target="../media/image60.png"/><Relationship Id="rId17" Type="http://schemas.openxmlformats.org/officeDocument/2006/relationships/image" Target="../media/image65.jpg"/><Relationship Id="rId25" Type="http://schemas.openxmlformats.org/officeDocument/2006/relationships/image" Target="../media/image72.png"/><Relationship Id="rId33" Type="http://schemas.openxmlformats.org/officeDocument/2006/relationships/image" Target="../media/image80.png"/><Relationship Id="rId38" Type="http://schemas.openxmlformats.org/officeDocument/2006/relationships/image" Target="../media/image85.png"/><Relationship Id="rId46" Type="http://schemas.openxmlformats.org/officeDocument/2006/relationships/image" Target="../media/image93.png"/><Relationship Id="rId20" Type="http://schemas.openxmlformats.org/officeDocument/2006/relationships/image" Target="../media/image68.jpg"/><Relationship Id="rId41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jpg"/><Relationship Id="rId7" Type="http://schemas.openxmlformats.org/officeDocument/2006/relationships/image" Target="../media/image105.pn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8.jpg"/><Relationship Id="rId7" Type="http://schemas.openxmlformats.org/officeDocument/2006/relationships/image" Target="../media/image111.pn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25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56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124.png"/><Relationship Id="rId5" Type="http://schemas.openxmlformats.org/officeDocument/2006/relationships/image" Target="../media/image119.png"/><Relationship Id="rId10" Type="http://schemas.openxmlformats.org/officeDocument/2006/relationships/image" Target="../media/image123.png"/><Relationship Id="rId4" Type="http://schemas.openxmlformats.org/officeDocument/2006/relationships/image" Target="../media/image118.png"/><Relationship Id="rId9" Type="http://schemas.openxmlformats.org/officeDocument/2006/relationships/image" Target="../media/image122.png"/><Relationship Id="rId14" Type="http://schemas.openxmlformats.org/officeDocument/2006/relationships/image" Target="../media/image10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85.png"/><Relationship Id="rId3" Type="http://schemas.openxmlformats.org/officeDocument/2006/relationships/image" Target="../media/image175.png"/><Relationship Id="rId7" Type="http://schemas.openxmlformats.org/officeDocument/2006/relationships/image" Target="../media/image179.png"/><Relationship Id="rId12" Type="http://schemas.openxmlformats.org/officeDocument/2006/relationships/image" Target="../media/image184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11" Type="http://schemas.openxmlformats.org/officeDocument/2006/relationships/image" Target="../media/image183.png"/><Relationship Id="rId5" Type="http://schemas.openxmlformats.org/officeDocument/2006/relationships/image" Target="../media/image177.png"/><Relationship Id="rId10" Type="http://schemas.openxmlformats.org/officeDocument/2006/relationships/image" Target="../media/image182.png"/><Relationship Id="rId4" Type="http://schemas.openxmlformats.org/officeDocument/2006/relationships/image" Target="../media/image176.png"/><Relationship Id="rId9" Type="http://schemas.openxmlformats.org/officeDocument/2006/relationships/image" Target="../media/image181.png"/><Relationship Id="rId14" Type="http://schemas.openxmlformats.org/officeDocument/2006/relationships/image" Target="../media/image18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8.png"/><Relationship Id="rId18" Type="http://schemas.openxmlformats.org/officeDocument/2006/relationships/image" Target="../media/image203.png"/><Relationship Id="rId3" Type="http://schemas.openxmlformats.org/officeDocument/2006/relationships/image" Target="../media/image188.png"/><Relationship Id="rId21" Type="http://schemas.openxmlformats.org/officeDocument/2006/relationships/image" Target="../media/image206.png"/><Relationship Id="rId7" Type="http://schemas.openxmlformats.org/officeDocument/2006/relationships/image" Target="../media/image192.png"/><Relationship Id="rId12" Type="http://schemas.openxmlformats.org/officeDocument/2006/relationships/image" Target="../media/image197.png"/><Relationship Id="rId17" Type="http://schemas.openxmlformats.org/officeDocument/2006/relationships/image" Target="../media/image202.png"/><Relationship Id="rId25" Type="http://schemas.openxmlformats.org/officeDocument/2006/relationships/image" Target="../media/image186.png"/><Relationship Id="rId2" Type="http://schemas.openxmlformats.org/officeDocument/2006/relationships/image" Target="../media/image187.png"/><Relationship Id="rId16" Type="http://schemas.openxmlformats.org/officeDocument/2006/relationships/image" Target="../media/image201.png"/><Relationship Id="rId20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24" Type="http://schemas.openxmlformats.org/officeDocument/2006/relationships/image" Target="../media/image209.png"/><Relationship Id="rId5" Type="http://schemas.openxmlformats.org/officeDocument/2006/relationships/image" Target="../media/image190.png"/><Relationship Id="rId15" Type="http://schemas.openxmlformats.org/officeDocument/2006/relationships/image" Target="../media/image200.png"/><Relationship Id="rId23" Type="http://schemas.openxmlformats.org/officeDocument/2006/relationships/image" Target="../media/image208.png"/><Relationship Id="rId10" Type="http://schemas.openxmlformats.org/officeDocument/2006/relationships/image" Target="../media/image195.png"/><Relationship Id="rId19" Type="http://schemas.openxmlformats.org/officeDocument/2006/relationships/image" Target="../media/image204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Relationship Id="rId14" Type="http://schemas.openxmlformats.org/officeDocument/2006/relationships/image" Target="../media/image199.png"/><Relationship Id="rId22" Type="http://schemas.openxmlformats.org/officeDocument/2006/relationships/image" Target="../media/image20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7" Type="http://schemas.openxmlformats.org/officeDocument/2006/relationships/image" Target="../media/image216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13" Type="http://schemas.openxmlformats.org/officeDocument/2006/relationships/image" Target="../media/image228.png"/><Relationship Id="rId3" Type="http://schemas.openxmlformats.org/officeDocument/2006/relationships/image" Target="../media/image218.png"/><Relationship Id="rId7" Type="http://schemas.openxmlformats.org/officeDocument/2006/relationships/image" Target="../media/image222.png"/><Relationship Id="rId12" Type="http://schemas.openxmlformats.org/officeDocument/2006/relationships/image" Target="../media/image227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11" Type="http://schemas.openxmlformats.org/officeDocument/2006/relationships/image" Target="../media/image226.png"/><Relationship Id="rId5" Type="http://schemas.openxmlformats.org/officeDocument/2006/relationships/image" Target="../media/image220.png"/><Relationship Id="rId10" Type="http://schemas.openxmlformats.org/officeDocument/2006/relationships/image" Target="../media/image225.png"/><Relationship Id="rId4" Type="http://schemas.openxmlformats.org/officeDocument/2006/relationships/image" Target="../media/image219.png"/><Relationship Id="rId9" Type="http://schemas.openxmlformats.org/officeDocument/2006/relationships/image" Target="../media/image224.png"/><Relationship Id="rId14" Type="http://schemas.openxmlformats.org/officeDocument/2006/relationships/image" Target="../media/image2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13" Type="http://schemas.openxmlformats.org/officeDocument/2006/relationships/image" Target="../media/image241.png"/><Relationship Id="rId3" Type="http://schemas.openxmlformats.org/officeDocument/2006/relationships/image" Target="../media/image231.png"/><Relationship Id="rId7" Type="http://schemas.openxmlformats.org/officeDocument/2006/relationships/image" Target="../media/image235.png"/><Relationship Id="rId12" Type="http://schemas.openxmlformats.org/officeDocument/2006/relationships/image" Target="../media/image24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png"/><Relationship Id="rId11" Type="http://schemas.openxmlformats.org/officeDocument/2006/relationships/image" Target="../media/image239.png"/><Relationship Id="rId5" Type="http://schemas.openxmlformats.org/officeDocument/2006/relationships/image" Target="../media/image233.png"/><Relationship Id="rId15" Type="http://schemas.openxmlformats.org/officeDocument/2006/relationships/image" Target="../media/image243.png"/><Relationship Id="rId10" Type="http://schemas.openxmlformats.org/officeDocument/2006/relationships/image" Target="../media/image238.png"/><Relationship Id="rId4" Type="http://schemas.openxmlformats.org/officeDocument/2006/relationships/image" Target="../media/image232.png"/><Relationship Id="rId9" Type="http://schemas.openxmlformats.org/officeDocument/2006/relationships/image" Target="../media/image237.png"/><Relationship Id="rId14" Type="http://schemas.openxmlformats.org/officeDocument/2006/relationships/image" Target="../media/image2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196786"/>
            <a:ext cx="8891524" cy="6472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8119" y="2740533"/>
            <a:ext cx="7948295" cy="1837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1270" algn="ctr">
              <a:lnSpc>
                <a:spcPct val="100000"/>
              </a:lnSpc>
            </a:pPr>
            <a:r>
              <a:rPr sz="4000" b="1" spc="-30" dirty="0" smtClean="0">
                <a:latin typeface="Arial"/>
                <a:cs typeface="Arial"/>
              </a:rPr>
              <a:t>NR</a:t>
            </a:r>
            <a:r>
              <a:rPr sz="4000" b="1" spc="-5" dirty="0" smtClean="0">
                <a:latin typeface="Arial"/>
                <a:cs typeface="Arial"/>
              </a:rPr>
              <a:t> </a:t>
            </a:r>
            <a:r>
              <a:rPr sz="4000" b="1" spc="-25" dirty="0" smtClean="0">
                <a:latin typeface="Arial"/>
                <a:cs typeface="Arial"/>
              </a:rPr>
              <a:t>20</a:t>
            </a:r>
            <a:r>
              <a:rPr sz="4000" b="1" spc="15" dirty="0" smtClean="0">
                <a:latin typeface="Arial"/>
                <a:cs typeface="Arial"/>
              </a:rPr>
              <a:t> </a:t>
            </a:r>
            <a:r>
              <a:rPr sz="4000" b="1" spc="-15" dirty="0" smtClean="0">
                <a:latin typeface="Arial"/>
                <a:cs typeface="Arial"/>
              </a:rPr>
              <a:t>- </a:t>
            </a:r>
            <a:r>
              <a:rPr sz="4000" b="1" spc="-30" dirty="0" smtClean="0">
                <a:latin typeface="Arial"/>
                <a:cs typeface="Arial"/>
              </a:rPr>
              <a:t>SEG</a:t>
            </a:r>
            <a:r>
              <a:rPr sz="4000" b="1" spc="-50" dirty="0" smtClean="0">
                <a:latin typeface="Arial"/>
                <a:cs typeface="Arial"/>
              </a:rPr>
              <a:t>U</a:t>
            </a:r>
            <a:r>
              <a:rPr sz="4000" b="1" spc="-30" dirty="0" smtClean="0">
                <a:latin typeface="Arial"/>
                <a:cs typeface="Arial"/>
              </a:rPr>
              <a:t>R</a:t>
            </a:r>
            <a:r>
              <a:rPr sz="4000" b="1" spc="-45" dirty="0" smtClean="0">
                <a:latin typeface="Arial"/>
                <a:cs typeface="Arial"/>
              </a:rPr>
              <a:t>A</a:t>
            </a:r>
            <a:r>
              <a:rPr sz="4000" b="1" spc="-30" dirty="0" smtClean="0">
                <a:latin typeface="Arial"/>
                <a:cs typeface="Arial"/>
              </a:rPr>
              <a:t>N</a:t>
            </a:r>
            <a:r>
              <a:rPr sz="4000" b="1" spc="-45" dirty="0" smtClean="0">
                <a:latin typeface="Arial"/>
                <a:cs typeface="Arial"/>
              </a:rPr>
              <a:t>Ç</a:t>
            </a:r>
            <a:r>
              <a:rPr sz="4000" b="1" spc="-30" dirty="0" smtClean="0">
                <a:latin typeface="Arial"/>
                <a:cs typeface="Arial"/>
              </a:rPr>
              <a:t>A</a:t>
            </a:r>
            <a:r>
              <a:rPr sz="4000" b="1" spc="-120" dirty="0" smtClean="0">
                <a:latin typeface="Arial"/>
                <a:cs typeface="Arial"/>
              </a:rPr>
              <a:t> </a:t>
            </a:r>
            <a:r>
              <a:rPr sz="4000" b="1" spc="-30" dirty="0" smtClean="0">
                <a:latin typeface="Arial"/>
                <a:cs typeface="Arial"/>
              </a:rPr>
              <a:t>E</a:t>
            </a:r>
            <a:r>
              <a:rPr sz="4000" b="1" spc="-5" dirty="0" smtClean="0">
                <a:latin typeface="Arial"/>
                <a:cs typeface="Arial"/>
              </a:rPr>
              <a:t> </a:t>
            </a:r>
            <a:r>
              <a:rPr sz="4000" b="1" spc="-45" dirty="0" smtClean="0">
                <a:latin typeface="Arial"/>
                <a:cs typeface="Arial"/>
              </a:rPr>
              <a:t>S</a:t>
            </a:r>
            <a:r>
              <a:rPr sz="4000" b="1" spc="-30" dirty="0" smtClean="0">
                <a:latin typeface="Arial"/>
                <a:cs typeface="Arial"/>
              </a:rPr>
              <a:t>A</a:t>
            </a:r>
            <a:r>
              <a:rPr sz="4000" b="1" spc="-45" dirty="0" smtClean="0">
                <a:latin typeface="Arial"/>
                <a:cs typeface="Arial"/>
              </a:rPr>
              <a:t>Ú</a:t>
            </a:r>
            <a:r>
              <a:rPr sz="4000" b="1" spc="-30" dirty="0" smtClean="0">
                <a:latin typeface="Arial"/>
                <a:cs typeface="Arial"/>
              </a:rPr>
              <a:t>DE</a:t>
            </a:r>
            <a:r>
              <a:rPr sz="4000" b="1" spc="-25" dirty="0" smtClean="0">
                <a:latin typeface="Arial"/>
                <a:cs typeface="Arial"/>
              </a:rPr>
              <a:t> NO</a:t>
            </a:r>
            <a:r>
              <a:rPr sz="4000" b="1" spc="-5" dirty="0" smtClean="0">
                <a:latin typeface="Arial"/>
                <a:cs typeface="Arial"/>
              </a:rPr>
              <a:t> </a:t>
            </a:r>
            <a:r>
              <a:rPr sz="4000" b="1" spc="-30" dirty="0" smtClean="0">
                <a:latin typeface="Arial"/>
                <a:cs typeface="Arial"/>
              </a:rPr>
              <a:t>TRAB</a:t>
            </a:r>
            <a:r>
              <a:rPr sz="4000" b="1" spc="-50" dirty="0" smtClean="0">
                <a:latin typeface="Arial"/>
                <a:cs typeface="Arial"/>
              </a:rPr>
              <a:t>A</a:t>
            </a:r>
            <a:r>
              <a:rPr sz="4000" b="1" spc="-30" dirty="0" smtClean="0">
                <a:latin typeface="Arial"/>
                <a:cs typeface="Arial"/>
              </a:rPr>
              <a:t>LHO</a:t>
            </a:r>
            <a:r>
              <a:rPr sz="4000" b="1" spc="20" dirty="0" smtClean="0">
                <a:latin typeface="Arial"/>
                <a:cs typeface="Arial"/>
              </a:rPr>
              <a:t> </a:t>
            </a:r>
            <a:r>
              <a:rPr sz="4000" b="1" spc="-35" dirty="0" smtClean="0">
                <a:latin typeface="Arial"/>
                <a:cs typeface="Arial"/>
              </a:rPr>
              <a:t>COM</a:t>
            </a:r>
            <a:r>
              <a:rPr sz="4000" b="1" spc="-20" dirty="0" smtClean="0">
                <a:latin typeface="Arial"/>
                <a:cs typeface="Arial"/>
              </a:rPr>
              <a:t> INF</a:t>
            </a:r>
            <a:r>
              <a:rPr sz="4000" b="1" spc="-45" dirty="0" smtClean="0">
                <a:latin typeface="Arial"/>
                <a:cs typeface="Arial"/>
              </a:rPr>
              <a:t>L</a:t>
            </a:r>
            <a:r>
              <a:rPr sz="4000" b="1" spc="-30" dirty="0" smtClean="0">
                <a:latin typeface="Arial"/>
                <a:cs typeface="Arial"/>
              </a:rPr>
              <a:t>A</a:t>
            </a:r>
            <a:r>
              <a:rPr sz="4000" b="1" spc="-50" dirty="0" smtClean="0">
                <a:latin typeface="Arial"/>
                <a:cs typeface="Arial"/>
              </a:rPr>
              <a:t>M</a:t>
            </a:r>
            <a:r>
              <a:rPr sz="4000" b="1" spc="-30" dirty="0" smtClean="0">
                <a:latin typeface="Arial"/>
                <a:cs typeface="Arial"/>
              </a:rPr>
              <a:t>ÁV</a:t>
            </a:r>
            <a:r>
              <a:rPr sz="4000" b="1" spc="-45" dirty="0" smtClean="0">
                <a:latin typeface="Arial"/>
                <a:cs typeface="Arial"/>
              </a:rPr>
              <a:t>E</a:t>
            </a:r>
            <a:r>
              <a:rPr sz="4000" b="1" spc="-20" dirty="0" smtClean="0">
                <a:latin typeface="Arial"/>
                <a:cs typeface="Arial"/>
              </a:rPr>
              <a:t>IS</a:t>
            </a:r>
            <a:r>
              <a:rPr sz="4000" b="1" spc="20" dirty="0" smtClean="0">
                <a:latin typeface="Arial"/>
                <a:cs typeface="Arial"/>
              </a:rPr>
              <a:t> </a:t>
            </a:r>
            <a:r>
              <a:rPr sz="4000" b="1" spc="-30" dirty="0" smtClean="0">
                <a:latin typeface="Arial"/>
                <a:cs typeface="Arial"/>
              </a:rPr>
              <a:t>E</a:t>
            </a:r>
            <a:r>
              <a:rPr sz="4000" b="1" spc="-5" dirty="0" smtClean="0">
                <a:latin typeface="Arial"/>
                <a:cs typeface="Arial"/>
              </a:rPr>
              <a:t> </a:t>
            </a:r>
            <a:r>
              <a:rPr sz="4000" b="1" spc="-30" dirty="0" smtClean="0">
                <a:latin typeface="Arial"/>
                <a:cs typeface="Arial"/>
              </a:rPr>
              <a:t>CO</a:t>
            </a:r>
            <a:r>
              <a:rPr sz="4000" b="1" spc="-55" dirty="0" smtClean="0">
                <a:latin typeface="Arial"/>
                <a:cs typeface="Arial"/>
              </a:rPr>
              <a:t>M</a:t>
            </a:r>
            <a:r>
              <a:rPr sz="4000" b="1" spc="-30" dirty="0" smtClean="0">
                <a:latin typeface="Arial"/>
                <a:cs typeface="Arial"/>
              </a:rPr>
              <a:t>B</a:t>
            </a:r>
            <a:r>
              <a:rPr sz="4000" b="1" spc="-45" dirty="0" smtClean="0">
                <a:latin typeface="Arial"/>
                <a:cs typeface="Arial"/>
              </a:rPr>
              <a:t>U</a:t>
            </a:r>
            <a:r>
              <a:rPr sz="4000" b="1" spc="-25" dirty="0" smtClean="0">
                <a:latin typeface="Arial"/>
                <a:cs typeface="Arial"/>
              </a:rPr>
              <a:t>STÍVEIS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50" rIns="0" bIns="0" rtlCol="0">
            <a:noAutofit/>
          </a:bodyPr>
          <a:lstStyle/>
          <a:p>
            <a:pPr marL="2711450">
              <a:lnSpc>
                <a:spcPct val="100000"/>
              </a:lnSpc>
            </a:pPr>
            <a:r>
              <a:rPr sz="4000" spc="-30" dirty="0" smtClean="0">
                <a:latin typeface="Arial"/>
                <a:cs typeface="Arial"/>
              </a:rPr>
              <a:t>CON</a:t>
            </a:r>
            <a:r>
              <a:rPr sz="4000" spc="-50" dirty="0" smtClean="0">
                <a:latin typeface="Arial"/>
                <a:cs typeface="Arial"/>
              </a:rPr>
              <a:t>C</a:t>
            </a:r>
            <a:r>
              <a:rPr sz="4000" spc="-20" dirty="0" smtClean="0">
                <a:latin typeface="Arial"/>
                <a:cs typeface="Arial"/>
              </a:rPr>
              <a:t>EI</a:t>
            </a:r>
            <a:r>
              <a:rPr sz="4000" spc="-100" dirty="0" smtClean="0">
                <a:latin typeface="Arial"/>
                <a:cs typeface="Arial"/>
              </a:rPr>
              <a:t>T</a:t>
            </a:r>
            <a:r>
              <a:rPr sz="4000" spc="-30" dirty="0" smtClean="0">
                <a:latin typeface="Arial"/>
                <a:cs typeface="Arial"/>
              </a:rPr>
              <a:t>OS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387" y="1760601"/>
            <a:ext cx="3097212" cy="1380998"/>
          </a:xfrm>
          <a:custGeom>
            <a:avLst/>
            <a:gdLst/>
            <a:ahLst/>
            <a:cxnLst/>
            <a:rect l="l" t="t" r="r" b="b"/>
            <a:pathLst>
              <a:path w="3097212" h="1380998">
                <a:moveTo>
                  <a:pt x="2866961" y="0"/>
                </a:moveTo>
                <a:lnTo>
                  <a:pt x="230187" y="0"/>
                </a:lnTo>
                <a:lnTo>
                  <a:pt x="211308" y="762"/>
                </a:lnTo>
                <a:lnTo>
                  <a:pt x="157431" y="11728"/>
                </a:lnTo>
                <a:lnTo>
                  <a:pt x="108935" y="34469"/>
                </a:lnTo>
                <a:lnTo>
                  <a:pt x="67421" y="67389"/>
                </a:lnTo>
                <a:lnTo>
                  <a:pt x="34487" y="108889"/>
                </a:lnTo>
                <a:lnTo>
                  <a:pt x="11735" y="157374"/>
                </a:lnTo>
                <a:lnTo>
                  <a:pt x="763" y="211245"/>
                </a:lnTo>
                <a:lnTo>
                  <a:pt x="0" y="230124"/>
                </a:lnTo>
                <a:lnTo>
                  <a:pt x="0" y="1150874"/>
                </a:lnTo>
                <a:lnTo>
                  <a:pt x="6689" y="1206186"/>
                </a:lnTo>
                <a:lnTo>
                  <a:pt x="25693" y="1256643"/>
                </a:lnTo>
                <a:lnTo>
                  <a:pt x="55410" y="1300649"/>
                </a:lnTo>
                <a:lnTo>
                  <a:pt x="94242" y="1336606"/>
                </a:lnTo>
                <a:lnTo>
                  <a:pt x="140589" y="1362918"/>
                </a:lnTo>
                <a:lnTo>
                  <a:pt x="192850" y="1377986"/>
                </a:lnTo>
                <a:lnTo>
                  <a:pt x="230187" y="1380998"/>
                </a:lnTo>
                <a:lnTo>
                  <a:pt x="2866961" y="1380998"/>
                </a:lnTo>
                <a:lnTo>
                  <a:pt x="2922281" y="1374311"/>
                </a:lnTo>
                <a:lnTo>
                  <a:pt x="2972758" y="1355318"/>
                </a:lnTo>
                <a:lnTo>
                  <a:pt x="3016791" y="1325614"/>
                </a:lnTo>
                <a:lnTo>
                  <a:pt x="3052776" y="1286796"/>
                </a:lnTo>
                <a:lnTo>
                  <a:pt x="3079113" y="1240462"/>
                </a:lnTo>
                <a:lnTo>
                  <a:pt x="3094197" y="1188209"/>
                </a:lnTo>
                <a:lnTo>
                  <a:pt x="3097212" y="1150874"/>
                </a:lnTo>
                <a:lnTo>
                  <a:pt x="3097212" y="230124"/>
                </a:lnTo>
                <a:lnTo>
                  <a:pt x="3090518" y="174811"/>
                </a:lnTo>
                <a:lnTo>
                  <a:pt x="3071505" y="124354"/>
                </a:lnTo>
                <a:lnTo>
                  <a:pt x="3041774" y="80348"/>
                </a:lnTo>
                <a:lnTo>
                  <a:pt x="3002928" y="44391"/>
                </a:lnTo>
                <a:lnTo>
                  <a:pt x="2956569" y="18079"/>
                </a:lnTo>
                <a:lnTo>
                  <a:pt x="2904300" y="3011"/>
                </a:lnTo>
                <a:lnTo>
                  <a:pt x="2866961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9387" y="1760601"/>
            <a:ext cx="3097212" cy="1380998"/>
          </a:xfrm>
          <a:custGeom>
            <a:avLst/>
            <a:gdLst/>
            <a:ahLst/>
            <a:cxnLst/>
            <a:rect l="l" t="t" r="r" b="b"/>
            <a:pathLst>
              <a:path w="3097212" h="1380998">
                <a:moveTo>
                  <a:pt x="0" y="230124"/>
                </a:moveTo>
                <a:lnTo>
                  <a:pt x="6689" y="174811"/>
                </a:lnTo>
                <a:lnTo>
                  <a:pt x="25693" y="124354"/>
                </a:lnTo>
                <a:lnTo>
                  <a:pt x="55410" y="80348"/>
                </a:lnTo>
                <a:lnTo>
                  <a:pt x="94242" y="44391"/>
                </a:lnTo>
                <a:lnTo>
                  <a:pt x="140589" y="18079"/>
                </a:lnTo>
                <a:lnTo>
                  <a:pt x="192850" y="3011"/>
                </a:lnTo>
                <a:lnTo>
                  <a:pt x="230187" y="0"/>
                </a:lnTo>
                <a:lnTo>
                  <a:pt x="2866961" y="0"/>
                </a:lnTo>
                <a:lnTo>
                  <a:pt x="2922281" y="6686"/>
                </a:lnTo>
                <a:lnTo>
                  <a:pt x="2972758" y="25679"/>
                </a:lnTo>
                <a:lnTo>
                  <a:pt x="3016791" y="55383"/>
                </a:lnTo>
                <a:lnTo>
                  <a:pt x="3052776" y="94201"/>
                </a:lnTo>
                <a:lnTo>
                  <a:pt x="3079113" y="140535"/>
                </a:lnTo>
                <a:lnTo>
                  <a:pt x="3094197" y="192788"/>
                </a:lnTo>
                <a:lnTo>
                  <a:pt x="3097212" y="230124"/>
                </a:lnTo>
                <a:lnTo>
                  <a:pt x="3097212" y="1150874"/>
                </a:lnTo>
                <a:lnTo>
                  <a:pt x="3090518" y="1206186"/>
                </a:lnTo>
                <a:lnTo>
                  <a:pt x="3071505" y="1256643"/>
                </a:lnTo>
                <a:lnTo>
                  <a:pt x="3041774" y="1300649"/>
                </a:lnTo>
                <a:lnTo>
                  <a:pt x="3002928" y="1336606"/>
                </a:lnTo>
                <a:lnTo>
                  <a:pt x="2956569" y="1362918"/>
                </a:lnTo>
                <a:lnTo>
                  <a:pt x="2904300" y="1377986"/>
                </a:lnTo>
                <a:lnTo>
                  <a:pt x="2866961" y="1380998"/>
                </a:lnTo>
                <a:lnTo>
                  <a:pt x="230187" y="1380998"/>
                </a:lnTo>
                <a:lnTo>
                  <a:pt x="174871" y="1374311"/>
                </a:lnTo>
                <a:lnTo>
                  <a:pt x="124403" y="1355318"/>
                </a:lnTo>
                <a:lnTo>
                  <a:pt x="80384" y="1325614"/>
                </a:lnTo>
                <a:lnTo>
                  <a:pt x="44413" y="1286796"/>
                </a:lnTo>
                <a:lnTo>
                  <a:pt x="18089" y="1240462"/>
                </a:lnTo>
                <a:lnTo>
                  <a:pt x="3012" y="1188209"/>
                </a:lnTo>
                <a:lnTo>
                  <a:pt x="0" y="1150874"/>
                </a:lnTo>
                <a:lnTo>
                  <a:pt x="0" y="230124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3293" y="2220721"/>
            <a:ext cx="2668270" cy="4514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900" dirty="0" smtClean="0">
                <a:latin typeface="Arial"/>
                <a:cs typeface="Arial"/>
              </a:rPr>
              <a:t>COMBU</a:t>
            </a:r>
            <a:r>
              <a:rPr sz="2900" spc="-15" dirty="0" smtClean="0">
                <a:latin typeface="Arial"/>
                <a:cs typeface="Arial"/>
              </a:rPr>
              <a:t>S</a:t>
            </a:r>
            <a:r>
              <a:rPr sz="2900" spc="0" dirty="0" smtClean="0">
                <a:latin typeface="Arial"/>
                <a:cs typeface="Arial"/>
              </a:rPr>
              <a:t>TÍ</a:t>
            </a:r>
            <a:r>
              <a:rPr sz="2900" spc="-15" dirty="0" smtClean="0">
                <a:latin typeface="Arial"/>
                <a:cs typeface="Arial"/>
              </a:rPr>
              <a:t>V</a:t>
            </a:r>
            <a:r>
              <a:rPr sz="2900" spc="0" dirty="0" smtClean="0">
                <a:latin typeface="Arial"/>
                <a:cs typeface="Arial"/>
              </a:rPr>
              <a:t>EL</a:t>
            </a:r>
            <a:endParaRPr sz="29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2500" y="1916176"/>
            <a:ext cx="935101" cy="1007999"/>
          </a:xfrm>
          <a:custGeom>
            <a:avLst/>
            <a:gdLst/>
            <a:ahLst/>
            <a:cxnLst/>
            <a:rect l="l" t="t" r="r" b="b"/>
            <a:pathLst>
              <a:path w="935101" h="1007999">
                <a:moveTo>
                  <a:pt x="467487" y="0"/>
                </a:moveTo>
                <a:lnTo>
                  <a:pt x="467487" y="251968"/>
                </a:lnTo>
                <a:lnTo>
                  <a:pt x="0" y="251968"/>
                </a:lnTo>
                <a:lnTo>
                  <a:pt x="0" y="756031"/>
                </a:lnTo>
                <a:lnTo>
                  <a:pt x="467487" y="756031"/>
                </a:lnTo>
                <a:lnTo>
                  <a:pt x="467487" y="1007999"/>
                </a:lnTo>
                <a:lnTo>
                  <a:pt x="935101" y="503936"/>
                </a:lnTo>
                <a:lnTo>
                  <a:pt x="467487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92500" y="1916176"/>
            <a:ext cx="935101" cy="1007999"/>
          </a:xfrm>
          <a:custGeom>
            <a:avLst/>
            <a:gdLst/>
            <a:ahLst/>
            <a:cxnLst/>
            <a:rect l="l" t="t" r="r" b="b"/>
            <a:pathLst>
              <a:path w="935101" h="1007999">
                <a:moveTo>
                  <a:pt x="0" y="251968"/>
                </a:moveTo>
                <a:lnTo>
                  <a:pt x="467487" y="251968"/>
                </a:lnTo>
                <a:lnTo>
                  <a:pt x="467487" y="0"/>
                </a:lnTo>
                <a:lnTo>
                  <a:pt x="935101" y="503936"/>
                </a:lnTo>
                <a:lnTo>
                  <a:pt x="467487" y="1007999"/>
                </a:lnTo>
                <a:lnTo>
                  <a:pt x="467487" y="756031"/>
                </a:lnTo>
                <a:lnTo>
                  <a:pt x="0" y="756031"/>
                </a:lnTo>
                <a:lnTo>
                  <a:pt x="0" y="251968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0" y="1773301"/>
            <a:ext cx="4500626" cy="1379474"/>
          </a:xfrm>
          <a:custGeom>
            <a:avLst/>
            <a:gdLst/>
            <a:ahLst/>
            <a:cxnLst/>
            <a:rect l="l" t="t" r="r" b="b"/>
            <a:pathLst>
              <a:path w="4500626" h="1379474">
                <a:moveTo>
                  <a:pt x="4270629" y="0"/>
                </a:moveTo>
                <a:lnTo>
                  <a:pt x="229870" y="0"/>
                </a:lnTo>
                <a:lnTo>
                  <a:pt x="211028" y="761"/>
                </a:lnTo>
                <a:lnTo>
                  <a:pt x="157244" y="11714"/>
                </a:lnTo>
                <a:lnTo>
                  <a:pt x="108820" y="34428"/>
                </a:lnTo>
                <a:lnTo>
                  <a:pt x="67357" y="67310"/>
                </a:lnTo>
                <a:lnTo>
                  <a:pt x="34459" y="108763"/>
                </a:lnTo>
                <a:lnTo>
                  <a:pt x="11726" y="157195"/>
                </a:lnTo>
                <a:lnTo>
                  <a:pt x="762" y="211010"/>
                </a:lnTo>
                <a:lnTo>
                  <a:pt x="0" y="229870"/>
                </a:lnTo>
                <a:lnTo>
                  <a:pt x="0" y="1149603"/>
                </a:lnTo>
                <a:lnTo>
                  <a:pt x="6685" y="1204818"/>
                </a:lnTo>
                <a:lnTo>
                  <a:pt x="25672" y="1255206"/>
                </a:lnTo>
                <a:lnTo>
                  <a:pt x="55360" y="1299167"/>
                </a:lnTo>
                <a:lnTo>
                  <a:pt x="94146" y="1335099"/>
                </a:lnTo>
                <a:lnTo>
                  <a:pt x="140428" y="1361398"/>
                </a:lnTo>
                <a:lnTo>
                  <a:pt x="192603" y="1376463"/>
                </a:lnTo>
                <a:lnTo>
                  <a:pt x="229870" y="1379474"/>
                </a:lnTo>
                <a:lnTo>
                  <a:pt x="4270629" y="1379474"/>
                </a:lnTo>
                <a:lnTo>
                  <a:pt x="4325892" y="1372788"/>
                </a:lnTo>
                <a:lnTo>
                  <a:pt x="4376315" y="1353801"/>
                </a:lnTo>
                <a:lnTo>
                  <a:pt x="4420298" y="1324113"/>
                </a:lnTo>
                <a:lnTo>
                  <a:pt x="4456243" y="1285327"/>
                </a:lnTo>
                <a:lnTo>
                  <a:pt x="4482548" y="1239045"/>
                </a:lnTo>
                <a:lnTo>
                  <a:pt x="4497615" y="1186870"/>
                </a:lnTo>
                <a:lnTo>
                  <a:pt x="4500626" y="1149603"/>
                </a:lnTo>
                <a:lnTo>
                  <a:pt x="4500626" y="229870"/>
                </a:lnTo>
                <a:lnTo>
                  <a:pt x="4493940" y="174614"/>
                </a:lnTo>
                <a:lnTo>
                  <a:pt x="4474949" y="124211"/>
                </a:lnTo>
                <a:lnTo>
                  <a:pt x="4445253" y="80254"/>
                </a:lnTo>
                <a:lnTo>
                  <a:pt x="4406451" y="44338"/>
                </a:lnTo>
                <a:lnTo>
                  <a:pt x="4360144" y="18057"/>
                </a:lnTo>
                <a:lnTo>
                  <a:pt x="4307929" y="3007"/>
                </a:lnTo>
                <a:lnTo>
                  <a:pt x="4270629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0" y="1773301"/>
            <a:ext cx="4500626" cy="1379474"/>
          </a:xfrm>
          <a:custGeom>
            <a:avLst/>
            <a:gdLst/>
            <a:ahLst/>
            <a:cxnLst/>
            <a:rect l="l" t="t" r="r" b="b"/>
            <a:pathLst>
              <a:path w="4500626" h="1379474">
                <a:moveTo>
                  <a:pt x="0" y="229870"/>
                </a:moveTo>
                <a:lnTo>
                  <a:pt x="6685" y="174614"/>
                </a:lnTo>
                <a:lnTo>
                  <a:pt x="25672" y="124211"/>
                </a:lnTo>
                <a:lnTo>
                  <a:pt x="55360" y="80254"/>
                </a:lnTo>
                <a:lnTo>
                  <a:pt x="94146" y="44338"/>
                </a:lnTo>
                <a:lnTo>
                  <a:pt x="140428" y="18057"/>
                </a:lnTo>
                <a:lnTo>
                  <a:pt x="192603" y="3007"/>
                </a:lnTo>
                <a:lnTo>
                  <a:pt x="229870" y="0"/>
                </a:lnTo>
                <a:lnTo>
                  <a:pt x="4270629" y="0"/>
                </a:lnTo>
                <a:lnTo>
                  <a:pt x="4325892" y="6677"/>
                </a:lnTo>
                <a:lnTo>
                  <a:pt x="4376315" y="25648"/>
                </a:lnTo>
                <a:lnTo>
                  <a:pt x="4420298" y="55318"/>
                </a:lnTo>
                <a:lnTo>
                  <a:pt x="4456243" y="94091"/>
                </a:lnTo>
                <a:lnTo>
                  <a:pt x="4482548" y="140374"/>
                </a:lnTo>
                <a:lnTo>
                  <a:pt x="4497615" y="192572"/>
                </a:lnTo>
                <a:lnTo>
                  <a:pt x="4500626" y="229870"/>
                </a:lnTo>
                <a:lnTo>
                  <a:pt x="4500626" y="1149603"/>
                </a:lnTo>
                <a:lnTo>
                  <a:pt x="4493940" y="1204818"/>
                </a:lnTo>
                <a:lnTo>
                  <a:pt x="4474949" y="1255206"/>
                </a:lnTo>
                <a:lnTo>
                  <a:pt x="4445253" y="1299167"/>
                </a:lnTo>
                <a:lnTo>
                  <a:pt x="4406451" y="1335099"/>
                </a:lnTo>
                <a:lnTo>
                  <a:pt x="4360144" y="1361398"/>
                </a:lnTo>
                <a:lnTo>
                  <a:pt x="4307929" y="1376463"/>
                </a:lnTo>
                <a:lnTo>
                  <a:pt x="4270629" y="1379474"/>
                </a:lnTo>
                <a:lnTo>
                  <a:pt x="229870" y="1379474"/>
                </a:lnTo>
                <a:lnTo>
                  <a:pt x="174655" y="1372788"/>
                </a:lnTo>
                <a:lnTo>
                  <a:pt x="124267" y="1353801"/>
                </a:lnTo>
                <a:lnTo>
                  <a:pt x="80306" y="1324113"/>
                </a:lnTo>
                <a:lnTo>
                  <a:pt x="44374" y="1285327"/>
                </a:lnTo>
                <a:lnTo>
                  <a:pt x="18075" y="1239045"/>
                </a:lnTo>
                <a:lnTo>
                  <a:pt x="3010" y="1186870"/>
                </a:lnTo>
                <a:lnTo>
                  <a:pt x="0" y="1149603"/>
                </a:lnTo>
                <a:lnTo>
                  <a:pt x="0" y="229870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79009" y="1846707"/>
            <a:ext cx="4087495" cy="12299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 algn="ctr">
              <a:lnSpc>
                <a:spcPct val="100000"/>
              </a:lnSpc>
            </a:pPr>
            <a:r>
              <a:rPr sz="2000" dirty="0" smtClean="0">
                <a:latin typeface="Arial"/>
                <a:cs typeface="Arial"/>
              </a:rPr>
              <a:t>Substân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ia</a:t>
            </a:r>
            <a:r>
              <a:rPr sz="2000" spc="-3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que,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na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pre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en</a:t>
            </a:r>
            <a:r>
              <a:rPr sz="2000" spc="5" dirty="0" smtClean="0">
                <a:latin typeface="Arial"/>
                <a:cs typeface="Arial"/>
              </a:rPr>
              <a:t>ç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5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um c</a:t>
            </a:r>
            <a:r>
              <a:rPr sz="2000" spc="5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mburen</a:t>
            </a:r>
            <a:r>
              <a:rPr sz="2000" spc="-15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4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 sob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5" dirty="0" smtClean="0">
                <a:latin typeface="Arial"/>
                <a:cs typeface="Arial"/>
              </a:rPr>
              <a:t>ç</a:t>
            </a:r>
            <a:r>
              <a:rPr sz="2000" spc="0" dirty="0" smtClean="0">
                <a:latin typeface="Arial"/>
                <a:cs typeface="Arial"/>
              </a:rPr>
              <a:t>ão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 uma fon</a:t>
            </a:r>
            <a:r>
              <a:rPr sz="2000" spc="-10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5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lo</a:t>
            </a:r>
            <a:r>
              <a:rPr sz="2000" spc="-105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3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entra</a:t>
            </a:r>
            <a:r>
              <a:rPr sz="2000" spc="5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á</a:t>
            </a:r>
            <a:r>
              <a:rPr sz="2000" spc="-4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em c</a:t>
            </a:r>
            <a:r>
              <a:rPr sz="2000" spc="5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mbu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tão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9387" y="3908425"/>
            <a:ext cx="3097212" cy="1968500"/>
          </a:xfrm>
          <a:custGeom>
            <a:avLst/>
            <a:gdLst/>
            <a:ahLst/>
            <a:cxnLst/>
            <a:rect l="l" t="t" r="r" b="b"/>
            <a:pathLst>
              <a:path w="3097212" h="1968500">
                <a:moveTo>
                  <a:pt x="2769171" y="0"/>
                </a:moveTo>
                <a:lnTo>
                  <a:pt x="328091" y="0"/>
                </a:lnTo>
                <a:lnTo>
                  <a:pt x="301182" y="1087"/>
                </a:lnTo>
                <a:lnTo>
                  <a:pt x="249246" y="9537"/>
                </a:lnTo>
                <a:lnTo>
                  <a:pt x="200382" y="25788"/>
                </a:lnTo>
                <a:lnTo>
                  <a:pt x="155265" y="49164"/>
                </a:lnTo>
                <a:lnTo>
                  <a:pt x="114571" y="78988"/>
                </a:lnTo>
                <a:lnTo>
                  <a:pt x="78976" y="114584"/>
                </a:lnTo>
                <a:lnTo>
                  <a:pt x="49154" y="155274"/>
                </a:lnTo>
                <a:lnTo>
                  <a:pt x="25782" y="200382"/>
                </a:lnTo>
                <a:lnTo>
                  <a:pt x="9535" y="249231"/>
                </a:lnTo>
                <a:lnTo>
                  <a:pt x="1087" y="301146"/>
                </a:lnTo>
                <a:lnTo>
                  <a:pt x="0" y="328041"/>
                </a:lnTo>
                <a:lnTo>
                  <a:pt x="0" y="1640459"/>
                </a:lnTo>
                <a:lnTo>
                  <a:pt x="4294" y="1693664"/>
                </a:lnTo>
                <a:lnTo>
                  <a:pt x="16726" y="1744137"/>
                </a:lnTo>
                <a:lnTo>
                  <a:pt x="36620" y="1791204"/>
                </a:lnTo>
                <a:lnTo>
                  <a:pt x="63301" y="1834187"/>
                </a:lnTo>
                <a:lnTo>
                  <a:pt x="96094" y="1872411"/>
                </a:lnTo>
                <a:lnTo>
                  <a:pt x="134323" y="1905201"/>
                </a:lnTo>
                <a:lnTo>
                  <a:pt x="177313" y="1931881"/>
                </a:lnTo>
                <a:lnTo>
                  <a:pt x="224388" y="1951774"/>
                </a:lnTo>
                <a:lnTo>
                  <a:pt x="274872" y="1964205"/>
                </a:lnTo>
                <a:lnTo>
                  <a:pt x="328091" y="1968500"/>
                </a:lnTo>
                <a:lnTo>
                  <a:pt x="2769171" y="1968500"/>
                </a:lnTo>
                <a:lnTo>
                  <a:pt x="2822364" y="1964205"/>
                </a:lnTo>
                <a:lnTo>
                  <a:pt x="2872830" y="1951774"/>
                </a:lnTo>
                <a:lnTo>
                  <a:pt x="2919894" y="1931881"/>
                </a:lnTo>
                <a:lnTo>
                  <a:pt x="2962877" y="1905201"/>
                </a:lnTo>
                <a:lnTo>
                  <a:pt x="3001105" y="1872411"/>
                </a:lnTo>
                <a:lnTo>
                  <a:pt x="3033899" y="1834187"/>
                </a:lnTo>
                <a:lnTo>
                  <a:pt x="3060583" y="1791204"/>
                </a:lnTo>
                <a:lnTo>
                  <a:pt x="3080482" y="1744137"/>
                </a:lnTo>
                <a:lnTo>
                  <a:pt x="3092917" y="1693664"/>
                </a:lnTo>
                <a:lnTo>
                  <a:pt x="3097212" y="1640459"/>
                </a:lnTo>
                <a:lnTo>
                  <a:pt x="3097212" y="328041"/>
                </a:lnTo>
                <a:lnTo>
                  <a:pt x="3092917" y="274848"/>
                </a:lnTo>
                <a:lnTo>
                  <a:pt x="3080482" y="224381"/>
                </a:lnTo>
                <a:lnTo>
                  <a:pt x="3060583" y="177318"/>
                </a:lnTo>
                <a:lnTo>
                  <a:pt x="3033899" y="134334"/>
                </a:lnTo>
                <a:lnTo>
                  <a:pt x="3001105" y="96107"/>
                </a:lnTo>
                <a:lnTo>
                  <a:pt x="2962877" y="63313"/>
                </a:lnTo>
                <a:lnTo>
                  <a:pt x="2919894" y="36628"/>
                </a:lnTo>
                <a:lnTo>
                  <a:pt x="2872830" y="16730"/>
                </a:lnTo>
                <a:lnTo>
                  <a:pt x="2822364" y="4295"/>
                </a:lnTo>
                <a:lnTo>
                  <a:pt x="2769171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9387" y="3908425"/>
            <a:ext cx="3097212" cy="1968500"/>
          </a:xfrm>
          <a:custGeom>
            <a:avLst/>
            <a:gdLst/>
            <a:ahLst/>
            <a:cxnLst/>
            <a:rect l="l" t="t" r="r" b="b"/>
            <a:pathLst>
              <a:path w="3097212" h="1968500">
                <a:moveTo>
                  <a:pt x="0" y="328041"/>
                </a:moveTo>
                <a:lnTo>
                  <a:pt x="4294" y="274848"/>
                </a:lnTo>
                <a:lnTo>
                  <a:pt x="16726" y="224381"/>
                </a:lnTo>
                <a:lnTo>
                  <a:pt x="36620" y="177318"/>
                </a:lnTo>
                <a:lnTo>
                  <a:pt x="63301" y="134334"/>
                </a:lnTo>
                <a:lnTo>
                  <a:pt x="96094" y="96107"/>
                </a:lnTo>
                <a:lnTo>
                  <a:pt x="134323" y="63313"/>
                </a:lnTo>
                <a:lnTo>
                  <a:pt x="177313" y="36628"/>
                </a:lnTo>
                <a:lnTo>
                  <a:pt x="224388" y="16730"/>
                </a:lnTo>
                <a:lnTo>
                  <a:pt x="274872" y="4295"/>
                </a:lnTo>
                <a:lnTo>
                  <a:pt x="328091" y="0"/>
                </a:lnTo>
                <a:lnTo>
                  <a:pt x="2769171" y="0"/>
                </a:lnTo>
                <a:lnTo>
                  <a:pt x="2822364" y="4295"/>
                </a:lnTo>
                <a:lnTo>
                  <a:pt x="2872830" y="16730"/>
                </a:lnTo>
                <a:lnTo>
                  <a:pt x="2919894" y="36628"/>
                </a:lnTo>
                <a:lnTo>
                  <a:pt x="2962877" y="63313"/>
                </a:lnTo>
                <a:lnTo>
                  <a:pt x="3001105" y="96107"/>
                </a:lnTo>
                <a:lnTo>
                  <a:pt x="3033899" y="134334"/>
                </a:lnTo>
                <a:lnTo>
                  <a:pt x="3060583" y="177318"/>
                </a:lnTo>
                <a:lnTo>
                  <a:pt x="3080482" y="224381"/>
                </a:lnTo>
                <a:lnTo>
                  <a:pt x="3092917" y="274848"/>
                </a:lnTo>
                <a:lnTo>
                  <a:pt x="3097212" y="328041"/>
                </a:lnTo>
                <a:lnTo>
                  <a:pt x="3097212" y="1640459"/>
                </a:lnTo>
                <a:lnTo>
                  <a:pt x="3092917" y="1693664"/>
                </a:lnTo>
                <a:lnTo>
                  <a:pt x="3080482" y="1744137"/>
                </a:lnTo>
                <a:lnTo>
                  <a:pt x="3060583" y="1791204"/>
                </a:lnTo>
                <a:lnTo>
                  <a:pt x="3033899" y="1834187"/>
                </a:lnTo>
                <a:lnTo>
                  <a:pt x="3001105" y="1872411"/>
                </a:lnTo>
                <a:lnTo>
                  <a:pt x="2962877" y="1905201"/>
                </a:lnTo>
                <a:lnTo>
                  <a:pt x="2919894" y="1931881"/>
                </a:lnTo>
                <a:lnTo>
                  <a:pt x="2872830" y="1951774"/>
                </a:lnTo>
                <a:lnTo>
                  <a:pt x="2822364" y="1964205"/>
                </a:lnTo>
                <a:lnTo>
                  <a:pt x="2769171" y="1968500"/>
                </a:lnTo>
                <a:lnTo>
                  <a:pt x="328091" y="1968500"/>
                </a:lnTo>
                <a:lnTo>
                  <a:pt x="274872" y="1964205"/>
                </a:lnTo>
                <a:lnTo>
                  <a:pt x="224388" y="1951774"/>
                </a:lnTo>
                <a:lnTo>
                  <a:pt x="177313" y="1931881"/>
                </a:lnTo>
                <a:lnTo>
                  <a:pt x="134323" y="1905201"/>
                </a:lnTo>
                <a:lnTo>
                  <a:pt x="96094" y="1872411"/>
                </a:lnTo>
                <a:lnTo>
                  <a:pt x="63301" y="1834187"/>
                </a:lnTo>
                <a:lnTo>
                  <a:pt x="36620" y="1791204"/>
                </a:lnTo>
                <a:lnTo>
                  <a:pt x="16726" y="1744137"/>
                </a:lnTo>
                <a:lnTo>
                  <a:pt x="4294" y="1693664"/>
                </a:lnTo>
                <a:lnTo>
                  <a:pt x="0" y="1640459"/>
                </a:lnTo>
                <a:lnTo>
                  <a:pt x="0" y="328041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4052" y="4332732"/>
            <a:ext cx="2405380" cy="1105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0190" marR="12700" indent="-238125">
              <a:lnSpc>
                <a:spcPct val="100000"/>
              </a:lnSpc>
              <a:tabLst>
                <a:tab pos="1757045" algn="l"/>
              </a:tabLst>
            </a:pPr>
            <a:r>
              <a:rPr sz="3600" dirty="0" smtClean="0">
                <a:latin typeface="Arial"/>
                <a:cs typeface="Arial"/>
              </a:rPr>
              <a:t>PON</a:t>
            </a:r>
            <a:r>
              <a:rPr sz="3600" spc="-65" dirty="0" smtClean="0">
                <a:latin typeface="Arial"/>
                <a:cs typeface="Arial"/>
              </a:rPr>
              <a:t>T</a:t>
            </a:r>
            <a:r>
              <a:rPr sz="3600" spc="0" dirty="0" smtClean="0">
                <a:latin typeface="Arial"/>
                <a:cs typeface="Arial"/>
              </a:rPr>
              <a:t>O	DE FULGOR</a:t>
            </a:r>
            <a:endParaRPr sz="3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92500" y="4437126"/>
            <a:ext cx="935101" cy="1007999"/>
          </a:xfrm>
          <a:custGeom>
            <a:avLst/>
            <a:gdLst/>
            <a:ahLst/>
            <a:cxnLst/>
            <a:rect l="l" t="t" r="r" b="b"/>
            <a:pathLst>
              <a:path w="935101" h="1007999">
                <a:moveTo>
                  <a:pt x="467487" y="0"/>
                </a:moveTo>
                <a:lnTo>
                  <a:pt x="467487" y="251968"/>
                </a:lnTo>
                <a:lnTo>
                  <a:pt x="0" y="251968"/>
                </a:lnTo>
                <a:lnTo>
                  <a:pt x="0" y="756031"/>
                </a:lnTo>
                <a:lnTo>
                  <a:pt x="467487" y="756031"/>
                </a:lnTo>
                <a:lnTo>
                  <a:pt x="467487" y="1007999"/>
                </a:lnTo>
                <a:lnTo>
                  <a:pt x="935101" y="503936"/>
                </a:lnTo>
                <a:lnTo>
                  <a:pt x="467487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92500" y="4437126"/>
            <a:ext cx="935101" cy="1007999"/>
          </a:xfrm>
          <a:custGeom>
            <a:avLst/>
            <a:gdLst/>
            <a:ahLst/>
            <a:cxnLst/>
            <a:rect l="l" t="t" r="r" b="b"/>
            <a:pathLst>
              <a:path w="935101" h="1007999">
                <a:moveTo>
                  <a:pt x="0" y="251968"/>
                </a:moveTo>
                <a:lnTo>
                  <a:pt x="467487" y="251968"/>
                </a:lnTo>
                <a:lnTo>
                  <a:pt x="467487" y="0"/>
                </a:lnTo>
                <a:lnTo>
                  <a:pt x="935101" y="503936"/>
                </a:lnTo>
                <a:lnTo>
                  <a:pt x="467487" y="1007999"/>
                </a:lnTo>
                <a:lnTo>
                  <a:pt x="467487" y="756031"/>
                </a:lnTo>
                <a:lnTo>
                  <a:pt x="0" y="756031"/>
                </a:lnTo>
                <a:lnTo>
                  <a:pt x="0" y="251968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72000" y="3921125"/>
            <a:ext cx="4500626" cy="1955800"/>
          </a:xfrm>
          <a:custGeom>
            <a:avLst/>
            <a:gdLst/>
            <a:ahLst/>
            <a:cxnLst/>
            <a:rect l="l" t="t" r="r" b="b"/>
            <a:pathLst>
              <a:path w="4500626" h="1955800">
                <a:moveTo>
                  <a:pt x="4174617" y="0"/>
                </a:moveTo>
                <a:lnTo>
                  <a:pt x="326009" y="0"/>
                </a:lnTo>
                <a:lnTo>
                  <a:pt x="299266" y="1080"/>
                </a:lnTo>
                <a:lnTo>
                  <a:pt x="247653" y="9472"/>
                </a:lnTo>
                <a:lnTo>
                  <a:pt x="199096" y="25614"/>
                </a:lnTo>
                <a:lnTo>
                  <a:pt x="154265" y="48834"/>
                </a:lnTo>
                <a:lnTo>
                  <a:pt x="113831" y="78464"/>
                </a:lnTo>
                <a:lnTo>
                  <a:pt x="78464" y="113831"/>
                </a:lnTo>
                <a:lnTo>
                  <a:pt x="48834" y="154265"/>
                </a:lnTo>
                <a:lnTo>
                  <a:pt x="25614" y="199096"/>
                </a:lnTo>
                <a:lnTo>
                  <a:pt x="9472" y="247653"/>
                </a:lnTo>
                <a:lnTo>
                  <a:pt x="1080" y="299266"/>
                </a:lnTo>
                <a:lnTo>
                  <a:pt x="0" y="326008"/>
                </a:lnTo>
                <a:lnTo>
                  <a:pt x="0" y="1629790"/>
                </a:lnTo>
                <a:lnTo>
                  <a:pt x="4265" y="1682673"/>
                </a:lnTo>
                <a:lnTo>
                  <a:pt x="16616" y="1732839"/>
                </a:lnTo>
                <a:lnTo>
                  <a:pt x="36381" y="1779615"/>
                </a:lnTo>
                <a:lnTo>
                  <a:pt x="62890" y="1822332"/>
                </a:lnTo>
                <a:lnTo>
                  <a:pt x="95472" y="1860318"/>
                </a:lnTo>
                <a:lnTo>
                  <a:pt x="133456" y="1892902"/>
                </a:lnTo>
                <a:lnTo>
                  <a:pt x="176173" y="1919413"/>
                </a:lnTo>
                <a:lnTo>
                  <a:pt x="222951" y="1939180"/>
                </a:lnTo>
                <a:lnTo>
                  <a:pt x="273119" y="1951533"/>
                </a:lnTo>
                <a:lnTo>
                  <a:pt x="326009" y="1955800"/>
                </a:lnTo>
                <a:lnTo>
                  <a:pt x="4174617" y="1955800"/>
                </a:lnTo>
                <a:lnTo>
                  <a:pt x="4227475" y="1951533"/>
                </a:lnTo>
                <a:lnTo>
                  <a:pt x="4277626" y="1939180"/>
                </a:lnTo>
                <a:lnTo>
                  <a:pt x="4324396" y="1919413"/>
                </a:lnTo>
                <a:lnTo>
                  <a:pt x="4367114" y="1892902"/>
                </a:lnTo>
                <a:lnTo>
                  <a:pt x="4405106" y="1860318"/>
                </a:lnTo>
                <a:lnTo>
                  <a:pt x="4437699" y="1822332"/>
                </a:lnTo>
                <a:lnTo>
                  <a:pt x="4464220" y="1779615"/>
                </a:lnTo>
                <a:lnTo>
                  <a:pt x="4483997" y="1732839"/>
                </a:lnTo>
                <a:lnTo>
                  <a:pt x="4496356" y="1682673"/>
                </a:lnTo>
                <a:lnTo>
                  <a:pt x="4500626" y="1629790"/>
                </a:lnTo>
                <a:lnTo>
                  <a:pt x="4500626" y="326008"/>
                </a:lnTo>
                <a:lnTo>
                  <a:pt x="4496356" y="273119"/>
                </a:lnTo>
                <a:lnTo>
                  <a:pt x="4483997" y="222951"/>
                </a:lnTo>
                <a:lnTo>
                  <a:pt x="4464220" y="176173"/>
                </a:lnTo>
                <a:lnTo>
                  <a:pt x="4437699" y="133456"/>
                </a:lnTo>
                <a:lnTo>
                  <a:pt x="4405106" y="95472"/>
                </a:lnTo>
                <a:lnTo>
                  <a:pt x="4367114" y="62890"/>
                </a:lnTo>
                <a:lnTo>
                  <a:pt x="4324396" y="36381"/>
                </a:lnTo>
                <a:lnTo>
                  <a:pt x="4277626" y="16616"/>
                </a:lnTo>
                <a:lnTo>
                  <a:pt x="4227475" y="4265"/>
                </a:lnTo>
                <a:lnTo>
                  <a:pt x="4174617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72000" y="3921125"/>
            <a:ext cx="4500626" cy="1955800"/>
          </a:xfrm>
          <a:custGeom>
            <a:avLst/>
            <a:gdLst/>
            <a:ahLst/>
            <a:cxnLst/>
            <a:rect l="l" t="t" r="r" b="b"/>
            <a:pathLst>
              <a:path w="4500626" h="1955800">
                <a:moveTo>
                  <a:pt x="0" y="326008"/>
                </a:moveTo>
                <a:lnTo>
                  <a:pt x="4265" y="273119"/>
                </a:lnTo>
                <a:lnTo>
                  <a:pt x="16616" y="222951"/>
                </a:lnTo>
                <a:lnTo>
                  <a:pt x="36381" y="176173"/>
                </a:lnTo>
                <a:lnTo>
                  <a:pt x="62890" y="133456"/>
                </a:lnTo>
                <a:lnTo>
                  <a:pt x="95472" y="95472"/>
                </a:lnTo>
                <a:lnTo>
                  <a:pt x="133456" y="62890"/>
                </a:lnTo>
                <a:lnTo>
                  <a:pt x="176173" y="36381"/>
                </a:lnTo>
                <a:lnTo>
                  <a:pt x="222951" y="16616"/>
                </a:lnTo>
                <a:lnTo>
                  <a:pt x="273119" y="4265"/>
                </a:lnTo>
                <a:lnTo>
                  <a:pt x="326009" y="0"/>
                </a:lnTo>
                <a:lnTo>
                  <a:pt x="4174617" y="0"/>
                </a:lnTo>
                <a:lnTo>
                  <a:pt x="4227475" y="4265"/>
                </a:lnTo>
                <a:lnTo>
                  <a:pt x="4277626" y="16616"/>
                </a:lnTo>
                <a:lnTo>
                  <a:pt x="4324396" y="36381"/>
                </a:lnTo>
                <a:lnTo>
                  <a:pt x="4367114" y="62890"/>
                </a:lnTo>
                <a:lnTo>
                  <a:pt x="4405106" y="95472"/>
                </a:lnTo>
                <a:lnTo>
                  <a:pt x="4437699" y="133456"/>
                </a:lnTo>
                <a:lnTo>
                  <a:pt x="4464220" y="176173"/>
                </a:lnTo>
                <a:lnTo>
                  <a:pt x="4483997" y="222951"/>
                </a:lnTo>
                <a:lnTo>
                  <a:pt x="4496356" y="273119"/>
                </a:lnTo>
                <a:lnTo>
                  <a:pt x="4500626" y="326008"/>
                </a:lnTo>
                <a:lnTo>
                  <a:pt x="4500626" y="1629790"/>
                </a:lnTo>
                <a:lnTo>
                  <a:pt x="4496356" y="1682673"/>
                </a:lnTo>
                <a:lnTo>
                  <a:pt x="4483997" y="1732839"/>
                </a:lnTo>
                <a:lnTo>
                  <a:pt x="4464220" y="1779615"/>
                </a:lnTo>
                <a:lnTo>
                  <a:pt x="4437699" y="1822332"/>
                </a:lnTo>
                <a:lnTo>
                  <a:pt x="4405106" y="1860318"/>
                </a:lnTo>
                <a:lnTo>
                  <a:pt x="4367114" y="1892902"/>
                </a:lnTo>
                <a:lnTo>
                  <a:pt x="4324396" y="1919413"/>
                </a:lnTo>
                <a:lnTo>
                  <a:pt x="4277626" y="1939180"/>
                </a:lnTo>
                <a:lnTo>
                  <a:pt x="4227475" y="1951533"/>
                </a:lnTo>
                <a:lnTo>
                  <a:pt x="4174617" y="1955800"/>
                </a:lnTo>
                <a:lnTo>
                  <a:pt x="326009" y="1955800"/>
                </a:lnTo>
                <a:lnTo>
                  <a:pt x="273119" y="1951533"/>
                </a:lnTo>
                <a:lnTo>
                  <a:pt x="222951" y="1939180"/>
                </a:lnTo>
                <a:lnTo>
                  <a:pt x="176173" y="1919413"/>
                </a:lnTo>
                <a:lnTo>
                  <a:pt x="133456" y="1892902"/>
                </a:lnTo>
                <a:lnTo>
                  <a:pt x="95472" y="1860318"/>
                </a:lnTo>
                <a:lnTo>
                  <a:pt x="62890" y="1822332"/>
                </a:lnTo>
                <a:lnTo>
                  <a:pt x="36381" y="1779615"/>
                </a:lnTo>
                <a:lnTo>
                  <a:pt x="16616" y="1732839"/>
                </a:lnTo>
                <a:lnTo>
                  <a:pt x="4265" y="1682673"/>
                </a:lnTo>
                <a:lnTo>
                  <a:pt x="0" y="1629790"/>
                </a:lnTo>
                <a:lnTo>
                  <a:pt x="0" y="326008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765294" y="4130802"/>
            <a:ext cx="4119245" cy="15347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 algn="ctr">
              <a:lnSpc>
                <a:spcPct val="100000"/>
              </a:lnSpc>
            </a:pPr>
            <a:r>
              <a:rPr sz="2000" spc="-215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em</a:t>
            </a:r>
            <a:r>
              <a:rPr sz="2000" spc="5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5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atura</a:t>
            </a:r>
            <a:r>
              <a:rPr sz="2000" spc="-5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mínima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 p</a:t>
            </a:r>
            <a:r>
              <a:rPr sz="2000" spc="5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rtir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da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q</a:t>
            </a:r>
            <a:r>
              <a:rPr sz="2000" spc="5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al 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om</a:t>
            </a:r>
            <a:r>
              <a:rPr sz="2000" spc="5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u</a:t>
            </a:r>
            <a:r>
              <a:rPr sz="2000" spc="10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-10" dirty="0" smtClean="0">
                <a:latin typeface="Arial"/>
                <a:cs typeface="Arial"/>
              </a:rPr>
              <a:t>í</a:t>
            </a:r>
            <a:r>
              <a:rPr sz="2000" spc="0" dirty="0" smtClean="0">
                <a:latin typeface="Arial"/>
                <a:cs typeface="Arial"/>
              </a:rPr>
              <a:t>veis</a:t>
            </a:r>
            <a:r>
              <a:rPr sz="2000" spc="-3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</a:t>
            </a:r>
            <a:r>
              <a:rPr sz="2000" spc="5" dirty="0" smtClean="0">
                <a:latin typeface="Arial"/>
                <a:cs typeface="Arial"/>
              </a:rPr>
              <a:t>es</a:t>
            </a:r>
            <a:r>
              <a:rPr sz="2000" spc="0" dirty="0" smtClean="0">
                <a:latin typeface="Arial"/>
                <a:cs typeface="Arial"/>
              </a:rPr>
              <a:t>p</a:t>
            </a:r>
            <a:r>
              <a:rPr sz="2000" spc="5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5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dem</a:t>
            </a:r>
            <a:r>
              <a:rPr sz="2000" spc="-4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vap</a:t>
            </a:r>
            <a:r>
              <a:rPr sz="2000" spc="5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5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 q</a:t>
            </a:r>
            <a:r>
              <a:rPr sz="2000" spc="5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5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tram</a:t>
            </a:r>
            <a:r>
              <a:rPr sz="2000" spc="-3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em 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om</a:t>
            </a:r>
            <a:r>
              <a:rPr sz="2000" spc="5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u</a:t>
            </a:r>
            <a:r>
              <a:rPr sz="2000" spc="10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-15" dirty="0" smtClean="0">
                <a:latin typeface="Arial"/>
                <a:cs typeface="Arial"/>
              </a:rPr>
              <a:t>ã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-3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q</a:t>
            </a:r>
            <a:r>
              <a:rPr sz="2000" spc="5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5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do em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5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ta</a:t>
            </a:r>
            <a:r>
              <a:rPr sz="2000" spc="-10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om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uma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fonte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exter</a:t>
            </a:r>
            <a:r>
              <a:rPr sz="2000" spc="5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a de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al</a:t>
            </a:r>
            <a:r>
              <a:rPr sz="2000" spc="5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r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9522" y="449071"/>
            <a:ext cx="3031490" cy="6172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000" spc="-30" dirty="0" smtClean="0">
                <a:latin typeface="Arial"/>
                <a:cs typeface="Arial"/>
              </a:rPr>
              <a:t>CON</a:t>
            </a:r>
            <a:r>
              <a:rPr sz="4000" spc="-50" dirty="0" smtClean="0">
                <a:latin typeface="Arial"/>
                <a:cs typeface="Arial"/>
              </a:rPr>
              <a:t>C</a:t>
            </a:r>
            <a:r>
              <a:rPr sz="4000" spc="-20" dirty="0" smtClean="0">
                <a:latin typeface="Arial"/>
                <a:cs typeface="Arial"/>
              </a:rPr>
              <a:t>EI</a:t>
            </a:r>
            <a:r>
              <a:rPr sz="4000" spc="-100" dirty="0" smtClean="0">
                <a:latin typeface="Arial"/>
                <a:cs typeface="Arial"/>
              </a:rPr>
              <a:t>T</a:t>
            </a:r>
            <a:r>
              <a:rPr sz="4000" spc="-30" dirty="0" smtClean="0">
                <a:latin typeface="Arial"/>
                <a:cs typeface="Arial"/>
              </a:rPr>
              <a:t>OS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387" y="1557400"/>
            <a:ext cx="3097212" cy="1379474"/>
          </a:xfrm>
          <a:custGeom>
            <a:avLst/>
            <a:gdLst/>
            <a:ahLst/>
            <a:cxnLst/>
            <a:rect l="l" t="t" r="r" b="b"/>
            <a:pathLst>
              <a:path w="3097212" h="1379474">
                <a:moveTo>
                  <a:pt x="2867342" y="0"/>
                </a:moveTo>
                <a:lnTo>
                  <a:pt x="229933" y="0"/>
                </a:lnTo>
                <a:lnTo>
                  <a:pt x="211075" y="761"/>
                </a:lnTo>
                <a:lnTo>
                  <a:pt x="157257" y="11714"/>
                </a:lnTo>
                <a:lnTo>
                  <a:pt x="108814" y="34428"/>
                </a:lnTo>
                <a:lnTo>
                  <a:pt x="67346" y="67310"/>
                </a:lnTo>
                <a:lnTo>
                  <a:pt x="34449" y="108763"/>
                </a:lnTo>
                <a:lnTo>
                  <a:pt x="11722" y="157195"/>
                </a:lnTo>
                <a:lnTo>
                  <a:pt x="762" y="211010"/>
                </a:lnTo>
                <a:lnTo>
                  <a:pt x="0" y="229870"/>
                </a:lnTo>
                <a:lnTo>
                  <a:pt x="0" y="1149603"/>
                </a:lnTo>
                <a:lnTo>
                  <a:pt x="6682" y="1204818"/>
                </a:lnTo>
                <a:lnTo>
                  <a:pt x="25665" y="1255206"/>
                </a:lnTo>
                <a:lnTo>
                  <a:pt x="55349" y="1299167"/>
                </a:lnTo>
                <a:lnTo>
                  <a:pt x="94138" y="1335099"/>
                </a:lnTo>
                <a:lnTo>
                  <a:pt x="140433" y="1361398"/>
                </a:lnTo>
                <a:lnTo>
                  <a:pt x="192637" y="1376463"/>
                </a:lnTo>
                <a:lnTo>
                  <a:pt x="229933" y="1379474"/>
                </a:lnTo>
                <a:lnTo>
                  <a:pt x="2867342" y="1379474"/>
                </a:lnTo>
                <a:lnTo>
                  <a:pt x="2922556" y="1372788"/>
                </a:lnTo>
                <a:lnTo>
                  <a:pt x="2972945" y="1353801"/>
                </a:lnTo>
                <a:lnTo>
                  <a:pt x="3016906" y="1324113"/>
                </a:lnTo>
                <a:lnTo>
                  <a:pt x="3052837" y="1285327"/>
                </a:lnTo>
                <a:lnTo>
                  <a:pt x="3079136" y="1239045"/>
                </a:lnTo>
                <a:lnTo>
                  <a:pt x="3094201" y="1186870"/>
                </a:lnTo>
                <a:lnTo>
                  <a:pt x="3097212" y="1149603"/>
                </a:lnTo>
                <a:lnTo>
                  <a:pt x="3097212" y="229870"/>
                </a:lnTo>
                <a:lnTo>
                  <a:pt x="3090527" y="174614"/>
                </a:lnTo>
                <a:lnTo>
                  <a:pt x="3071539" y="124211"/>
                </a:lnTo>
                <a:lnTo>
                  <a:pt x="3041851" y="80254"/>
                </a:lnTo>
                <a:lnTo>
                  <a:pt x="3003065" y="44338"/>
                </a:lnTo>
                <a:lnTo>
                  <a:pt x="2956784" y="18057"/>
                </a:lnTo>
                <a:lnTo>
                  <a:pt x="2904608" y="3007"/>
                </a:lnTo>
                <a:lnTo>
                  <a:pt x="2867342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9387" y="1557400"/>
            <a:ext cx="3097212" cy="1379474"/>
          </a:xfrm>
          <a:custGeom>
            <a:avLst/>
            <a:gdLst/>
            <a:ahLst/>
            <a:cxnLst/>
            <a:rect l="l" t="t" r="r" b="b"/>
            <a:pathLst>
              <a:path w="3097212" h="1379474">
                <a:moveTo>
                  <a:pt x="0" y="229870"/>
                </a:moveTo>
                <a:lnTo>
                  <a:pt x="6682" y="174614"/>
                </a:lnTo>
                <a:lnTo>
                  <a:pt x="25665" y="124211"/>
                </a:lnTo>
                <a:lnTo>
                  <a:pt x="55349" y="80254"/>
                </a:lnTo>
                <a:lnTo>
                  <a:pt x="94138" y="44338"/>
                </a:lnTo>
                <a:lnTo>
                  <a:pt x="140433" y="18057"/>
                </a:lnTo>
                <a:lnTo>
                  <a:pt x="192637" y="3007"/>
                </a:lnTo>
                <a:lnTo>
                  <a:pt x="229933" y="0"/>
                </a:lnTo>
                <a:lnTo>
                  <a:pt x="2867342" y="0"/>
                </a:lnTo>
                <a:lnTo>
                  <a:pt x="2922556" y="6677"/>
                </a:lnTo>
                <a:lnTo>
                  <a:pt x="2972945" y="25648"/>
                </a:lnTo>
                <a:lnTo>
                  <a:pt x="3016906" y="55318"/>
                </a:lnTo>
                <a:lnTo>
                  <a:pt x="3052837" y="94091"/>
                </a:lnTo>
                <a:lnTo>
                  <a:pt x="3079136" y="140374"/>
                </a:lnTo>
                <a:lnTo>
                  <a:pt x="3094201" y="192572"/>
                </a:lnTo>
                <a:lnTo>
                  <a:pt x="3097212" y="229870"/>
                </a:lnTo>
                <a:lnTo>
                  <a:pt x="3097212" y="1149603"/>
                </a:lnTo>
                <a:lnTo>
                  <a:pt x="3090527" y="1204818"/>
                </a:lnTo>
                <a:lnTo>
                  <a:pt x="3071539" y="1255206"/>
                </a:lnTo>
                <a:lnTo>
                  <a:pt x="3041851" y="1299167"/>
                </a:lnTo>
                <a:lnTo>
                  <a:pt x="3003065" y="1335099"/>
                </a:lnTo>
                <a:lnTo>
                  <a:pt x="2956784" y="1361398"/>
                </a:lnTo>
                <a:lnTo>
                  <a:pt x="2904608" y="1376463"/>
                </a:lnTo>
                <a:lnTo>
                  <a:pt x="2867342" y="1379474"/>
                </a:lnTo>
                <a:lnTo>
                  <a:pt x="229933" y="1379474"/>
                </a:lnTo>
                <a:lnTo>
                  <a:pt x="174678" y="1372788"/>
                </a:lnTo>
                <a:lnTo>
                  <a:pt x="124266" y="1353801"/>
                </a:lnTo>
                <a:lnTo>
                  <a:pt x="80295" y="1324113"/>
                </a:lnTo>
                <a:lnTo>
                  <a:pt x="44364" y="1285327"/>
                </a:lnTo>
                <a:lnTo>
                  <a:pt x="18069" y="1239045"/>
                </a:lnTo>
                <a:lnTo>
                  <a:pt x="3009" y="1186870"/>
                </a:lnTo>
                <a:lnTo>
                  <a:pt x="0" y="1149603"/>
                </a:lnTo>
                <a:lnTo>
                  <a:pt x="0" y="229870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92500" y="1712976"/>
            <a:ext cx="935101" cy="1007999"/>
          </a:xfrm>
          <a:custGeom>
            <a:avLst/>
            <a:gdLst/>
            <a:ahLst/>
            <a:cxnLst/>
            <a:rect l="l" t="t" r="r" b="b"/>
            <a:pathLst>
              <a:path w="935101" h="1007999">
                <a:moveTo>
                  <a:pt x="467487" y="0"/>
                </a:moveTo>
                <a:lnTo>
                  <a:pt x="467487" y="251968"/>
                </a:lnTo>
                <a:lnTo>
                  <a:pt x="0" y="251968"/>
                </a:lnTo>
                <a:lnTo>
                  <a:pt x="0" y="756031"/>
                </a:lnTo>
                <a:lnTo>
                  <a:pt x="467487" y="756031"/>
                </a:lnTo>
                <a:lnTo>
                  <a:pt x="467487" y="1007999"/>
                </a:lnTo>
                <a:lnTo>
                  <a:pt x="935101" y="503936"/>
                </a:lnTo>
                <a:lnTo>
                  <a:pt x="467487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92500" y="1712976"/>
            <a:ext cx="935101" cy="1007999"/>
          </a:xfrm>
          <a:custGeom>
            <a:avLst/>
            <a:gdLst/>
            <a:ahLst/>
            <a:cxnLst/>
            <a:rect l="l" t="t" r="r" b="b"/>
            <a:pathLst>
              <a:path w="935101" h="1007999">
                <a:moveTo>
                  <a:pt x="0" y="251968"/>
                </a:moveTo>
                <a:lnTo>
                  <a:pt x="467487" y="251968"/>
                </a:lnTo>
                <a:lnTo>
                  <a:pt x="467487" y="0"/>
                </a:lnTo>
                <a:lnTo>
                  <a:pt x="935101" y="503936"/>
                </a:lnTo>
                <a:lnTo>
                  <a:pt x="467487" y="1007999"/>
                </a:lnTo>
                <a:lnTo>
                  <a:pt x="467487" y="756031"/>
                </a:lnTo>
                <a:lnTo>
                  <a:pt x="0" y="756031"/>
                </a:lnTo>
                <a:lnTo>
                  <a:pt x="0" y="251968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0" y="1568450"/>
            <a:ext cx="4500626" cy="1381125"/>
          </a:xfrm>
          <a:custGeom>
            <a:avLst/>
            <a:gdLst/>
            <a:ahLst/>
            <a:cxnLst/>
            <a:rect l="l" t="t" r="r" b="b"/>
            <a:pathLst>
              <a:path w="4500626" h="1381125">
                <a:moveTo>
                  <a:pt x="4270375" y="0"/>
                </a:moveTo>
                <a:lnTo>
                  <a:pt x="230250" y="0"/>
                </a:lnTo>
                <a:lnTo>
                  <a:pt x="211354" y="762"/>
                </a:lnTo>
                <a:lnTo>
                  <a:pt x="157439" y="11729"/>
                </a:lnTo>
                <a:lnTo>
                  <a:pt x="108924" y="34475"/>
                </a:lnTo>
                <a:lnTo>
                  <a:pt x="67405" y="67405"/>
                </a:lnTo>
                <a:lnTo>
                  <a:pt x="34475" y="108924"/>
                </a:lnTo>
                <a:lnTo>
                  <a:pt x="11729" y="157439"/>
                </a:lnTo>
                <a:lnTo>
                  <a:pt x="762" y="211354"/>
                </a:lnTo>
                <a:lnTo>
                  <a:pt x="0" y="230250"/>
                </a:lnTo>
                <a:lnTo>
                  <a:pt x="0" y="1150874"/>
                </a:lnTo>
                <a:lnTo>
                  <a:pt x="6686" y="1206193"/>
                </a:lnTo>
                <a:lnTo>
                  <a:pt x="25683" y="1256671"/>
                </a:lnTo>
                <a:lnTo>
                  <a:pt x="55395" y="1300703"/>
                </a:lnTo>
                <a:lnTo>
                  <a:pt x="94228" y="1336689"/>
                </a:lnTo>
                <a:lnTo>
                  <a:pt x="140589" y="1363025"/>
                </a:lnTo>
                <a:lnTo>
                  <a:pt x="192881" y="1378110"/>
                </a:lnTo>
                <a:lnTo>
                  <a:pt x="230250" y="1381125"/>
                </a:lnTo>
                <a:lnTo>
                  <a:pt x="4270375" y="1381125"/>
                </a:lnTo>
                <a:lnTo>
                  <a:pt x="4325694" y="1374431"/>
                </a:lnTo>
                <a:lnTo>
                  <a:pt x="4376172" y="1355417"/>
                </a:lnTo>
                <a:lnTo>
                  <a:pt x="4420204" y="1325687"/>
                </a:lnTo>
                <a:lnTo>
                  <a:pt x="4456190" y="1286841"/>
                </a:lnTo>
                <a:lnTo>
                  <a:pt x="4482526" y="1240482"/>
                </a:lnTo>
                <a:lnTo>
                  <a:pt x="4497611" y="1188212"/>
                </a:lnTo>
                <a:lnTo>
                  <a:pt x="4500626" y="1150874"/>
                </a:lnTo>
                <a:lnTo>
                  <a:pt x="4500626" y="230250"/>
                </a:lnTo>
                <a:lnTo>
                  <a:pt x="4493932" y="174889"/>
                </a:lnTo>
                <a:lnTo>
                  <a:pt x="4474918" y="124397"/>
                </a:lnTo>
                <a:lnTo>
                  <a:pt x="4445188" y="80369"/>
                </a:lnTo>
                <a:lnTo>
                  <a:pt x="4406342" y="44399"/>
                </a:lnTo>
                <a:lnTo>
                  <a:pt x="4359983" y="18081"/>
                </a:lnTo>
                <a:lnTo>
                  <a:pt x="4307713" y="3011"/>
                </a:lnTo>
                <a:lnTo>
                  <a:pt x="427037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0" y="1568450"/>
            <a:ext cx="4500626" cy="1381125"/>
          </a:xfrm>
          <a:custGeom>
            <a:avLst/>
            <a:gdLst/>
            <a:ahLst/>
            <a:cxnLst/>
            <a:rect l="l" t="t" r="r" b="b"/>
            <a:pathLst>
              <a:path w="4500626" h="1381125">
                <a:moveTo>
                  <a:pt x="0" y="230250"/>
                </a:moveTo>
                <a:lnTo>
                  <a:pt x="6686" y="174889"/>
                </a:lnTo>
                <a:lnTo>
                  <a:pt x="25683" y="124397"/>
                </a:lnTo>
                <a:lnTo>
                  <a:pt x="55395" y="80369"/>
                </a:lnTo>
                <a:lnTo>
                  <a:pt x="94228" y="44399"/>
                </a:lnTo>
                <a:lnTo>
                  <a:pt x="140589" y="18081"/>
                </a:lnTo>
                <a:lnTo>
                  <a:pt x="192881" y="3011"/>
                </a:lnTo>
                <a:lnTo>
                  <a:pt x="230250" y="0"/>
                </a:lnTo>
                <a:lnTo>
                  <a:pt x="4270375" y="0"/>
                </a:lnTo>
                <a:lnTo>
                  <a:pt x="4325694" y="6686"/>
                </a:lnTo>
                <a:lnTo>
                  <a:pt x="4376172" y="25683"/>
                </a:lnTo>
                <a:lnTo>
                  <a:pt x="4420204" y="55395"/>
                </a:lnTo>
                <a:lnTo>
                  <a:pt x="4456190" y="94228"/>
                </a:lnTo>
                <a:lnTo>
                  <a:pt x="4482526" y="140589"/>
                </a:lnTo>
                <a:lnTo>
                  <a:pt x="4497611" y="192881"/>
                </a:lnTo>
                <a:lnTo>
                  <a:pt x="4500626" y="230250"/>
                </a:lnTo>
                <a:lnTo>
                  <a:pt x="4500626" y="1150874"/>
                </a:lnTo>
                <a:lnTo>
                  <a:pt x="4493932" y="1206193"/>
                </a:lnTo>
                <a:lnTo>
                  <a:pt x="4474918" y="1256671"/>
                </a:lnTo>
                <a:lnTo>
                  <a:pt x="4445188" y="1300703"/>
                </a:lnTo>
                <a:lnTo>
                  <a:pt x="4406342" y="1336689"/>
                </a:lnTo>
                <a:lnTo>
                  <a:pt x="4359983" y="1363025"/>
                </a:lnTo>
                <a:lnTo>
                  <a:pt x="4307713" y="1378110"/>
                </a:lnTo>
                <a:lnTo>
                  <a:pt x="4270375" y="1381125"/>
                </a:lnTo>
                <a:lnTo>
                  <a:pt x="230250" y="1381125"/>
                </a:lnTo>
                <a:lnTo>
                  <a:pt x="174889" y="1374431"/>
                </a:lnTo>
                <a:lnTo>
                  <a:pt x="124397" y="1355417"/>
                </a:lnTo>
                <a:lnTo>
                  <a:pt x="80369" y="1325687"/>
                </a:lnTo>
                <a:lnTo>
                  <a:pt x="44399" y="1286841"/>
                </a:lnTo>
                <a:lnTo>
                  <a:pt x="18081" y="1240482"/>
                </a:lnTo>
                <a:lnTo>
                  <a:pt x="3011" y="1188212"/>
                </a:lnTo>
                <a:lnTo>
                  <a:pt x="0" y="1150874"/>
                </a:lnTo>
                <a:lnTo>
                  <a:pt x="0" y="230250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387" y="3297301"/>
            <a:ext cx="3097212" cy="1368425"/>
          </a:xfrm>
          <a:custGeom>
            <a:avLst/>
            <a:gdLst/>
            <a:ahLst/>
            <a:cxnLst/>
            <a:rect l="l" t="t" r="r" b="b"/>
            <a:pathLst>
              <a:path w="3097212" h="1368425">
                <a:moveTo>
                  <a:pt x="2869120" y="0"/>
                </a:moveTo>
                <a:lnTo>
                  <a:pt x="228079" y="0"/>
                </a:lnTo>
                <a:lnTo>
                  <a:pt x="209372" y="756"/>
                </a:lnTo>
                <a:lnTo>
                  <a:pt x="155986" y="11626"/>
                </a:lnTo>
                <a:lnTo>
                  <a:pt x="107933" y="34165"/>
                </a:lnTo>
                <a:lnTo>
                  <a:pt x="66800" y="66786"/>
                </a:lnTo>
                <a:lnTo>
                  <a:pt x="34169" y="107902"/>
                </a:lnTo>
                <a:lnTo>
                  <a:pt x="11627" y="155927"/>
                </a:lnTo>
                <a:lnTo>
                  <a:pt x="756" y="209274"/>
                </a:lnTo>
                <a:lnTo>
                  <a:pt x="0" y="227964"/>
                </a:lnTo>
                <a:lnTo>
                  <a:pt x="0" y="1140333"/>
                </a:lnTo>
                <a:lnTo>
                  <a:pt x="6628" y="1195108"/>
                </a:lnTo>
                <a:lnTo>
                  <a:pt x="25456" y="1245103"/>
                </a:lnTo>
                <a:lnTo>
                  <a:pt x="54900" y="1288725"/>
                </a:lnTo>
                <a:lnTo>
                  <a:pt x="93375" y="1324383"/>
                </a:lnTo>
                <a:lnTo>
                  <a:pt x="139297" y="1350484"/>
                </a:lnTo>
                <a:lnTo>
                  <a:pt x="191082" y="1365436"/>
                </a:lnTo>
                <a:lnTo>
                  <a:pt x="228079" y="1368425"/>
                </a:lnTo>
                <a:lnTo>
                  <a:pt x="2869120" y="1368425"/>
                </a:lnTo>
                <a:lnTo>
                  <a:pt x="2923937" y="1361789"/>
                </a:lnTo>
                <a:lnTo>
                  <a:pt x="2973947" y="1342944"/>
                </a:lnTo>
                <a:lnTo>
                  <a:pt x="3017565" y="1313480"/>
                </a:lnTo>
                <a:lnTo>
                  <a:pt x="3053207" y="1274991"/>
                </a:lnTo>
                <a:lnTo>
                  <a:pt x="3079289" y="1229068"/>
                </a:lnTo>
                <a:lnTo>
                  <a:pt x="3094227" y="1177302"/>
                </a:lnTo>
                <a:lnTo>
                  <a:pt x="3097212" y="1140333"/>
                </a:lnTo>
                <a:lnTo>
                  <a:pt x="3097212" y="227964"/>
                </a:lnTo>
                <a:lnTo>
                  <a:pt x="3090584" y="173196"/>
                </a:lnTo>
                <a:lnTo>
                  <a:pt x="3071755" y="123221"/>
                </a:lnTo>
                <a:lnTo>
                  <a:pt x="3042310" y="79626"/>
                </a:lnTo>
                <a:lnTo>
                  <a:pt x="3003833" y="43996"/>
                </a:lnTo>
                <a:lnTo>
                  <a:pt x="2957909" y="17920"/>
                </a:lnTo>
                <a:lnTo>
                  <a:pt x="2906121" y="2984"/>
                </a:lnTo>
                <a:lnTo>
                  <a:pt x="286912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9387" y="3297301"/>
            <a:ext cx="3097212" cy="1368425"/>
          </a:xfrm>
          <a:custGeom>
            <a:avLst/>
            <a:gdLst/>
            <a:ahLst/>
            <a:cxnLst/>
            <a:rect l="l" t="t" r="r" b="b"/>
            <a:pathLst>
              <a:path w="3097212" h="1368425">
                <a:moveTo>
                  <a:pt x="0" y="227964"/>
                </a:moveTo>
                <a:lnTo>
                  <a:pt x="6628" y="173196"/>
                </a:lnTo>
                <a:lnTo>
                  <a:pt x="25456" y="123221"/>
                </a:lnTo>
                <a:lnTo>
                  <a:pt x="54900" y="79626"/>
                </a:lnTo>
                <a:lnTo>
                  <a:pt x="93375" y="43996"/>
                </a:lnTo>
                <a:lnTo>
                  <a:pt x="139297" y="17920"/>
                </a:lnTo>
                <a:lnTo>
                  <a:pt x="191082" y="2984"/>
                </a:lnTo>
                <a:lnTo>
                  <a:pt x="228079" y="0"/>
                </a:lnTo>
                <a:lnTo>
                  <a:pt x="2869120" y="0"/>
                </a:lnTo>
                <a:lnTo>
                  <a:pt x="2923937" y="6627"/>
                </a:lnTo>
                <a:lnTo>
                  <a:pt x="2973947" y="25453"/>
                </a:lnTo>
                <a:lnTo>
                  <a:pt x="3017565" y="54890"/>
                </a:lnTo>
                <a:lnTo>
                  <a:pt x="3053207" y="93351"/>
                </a:lnTo>
                <a:lnTo>
                  <a:pt x="3079289" y="139249"/>
                </a:lnTo>
                <a:lnTo>
                  <a:pt x="3094227" y="190998"/>
                </a:lnTo>
                <a:lnTo>
                  <a:pt x="3097212" y="227964"/>
                </a:lnTo>
                <a:lnTo>
                  <a:pt x="3097212" y="1140333"/>
                </a:lnTo>
                <a:lnTo>
                  <a:pt x="3090584" y="1195108"/>
                </a:lnTo>
                <a:lnTo>
                  <a:pt x="3071755" y="1245103"/>
                </a:lnTo>
                <a:lnTo>
                  <a:pt x="3042310" y="1288725"/>
                </a:lnTo>
                <a:lnTo>
                  <a:pt x="3003833" y="1324383"/>
                </a:lnTo>
                <a:lnTo>
                  <a:pt x="2957909" y="1350484"/>
                </a:lnTo>
                <a:lnTo>
                  <a:pt x="2906121" y="1365436"/>
                </a:lnTo>
                <a:lnTo>
                  <a:pt x="2869120" y="1368425"/>
                </a:lnTo>
                <a:lnTo>
                  <a:pt x="228079" y="1368425"/>
                </a:lnTo>
                <a:lnTo>
                  <a:pt x="173267" y="1361789"/>
                </a:lnTo>
                <a:lnTo>
                  <a:pt x="123260" y="1342944"/>
                </a:lnTo>
                <a:lnTo>
                  <a:pt x="79645" y="1313480"/>
                </a:lnTo>
                <a:lnTo>
                  <a:pt x="44004" y="1274991"/>
                </a:lnTo>
                <a:lnTo>
                  <a:pt x="17922" y="1229068"/>
                </a:lnTo>
                <a:lnTo>
                  <a:pt x="2984" y="1177302"/>
                </a:lnTo>
                <a:lnTo>
                  <a:pt x="0" y="1140333"/>
                </a:lnTo>
                <a:lnTo>
                  <a:pt x="0" y="227964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92500" y="3825875"/>
            <a:ext cx="935101" cy="700151"/>
          </a:xfrm>
          <a:custGeom>
            <a:avLst/>
            <a:gdLst/>
            <a:ahLst/>
            <a:cxnLst/>
            <a:rect l="l" t="t" r="r" b="b"/>
            <a:pathLst>
              <a:path w="935101" h="700151">
                <a:moveTo>
                  <a:pt x="584962" y="0"/>
                </a:moveTo>
                <a:lnTo>
                  <a:pt x="584962" y="175006"/>
                </a:lnTo>
                <a:lnTo>
                  <a:pt x="0" y="175006"/>
                </a:lnTo>
                <a:lnTo>
                  <a:pt x="0" y="525018"/>
                </a:lnTo>
                <a:lnTo>
                  <a:pt x="584962" y="525018"/>
                </a:lnTo>
                <a:lnTo>
                  <a:pt x="584962" y="700151"/>
                </a:lnTo>
                <a:lnTo>
                  <a:pt x="935101" y="350012"/>
                </a:lnTo>
                <a:lnTo>
                  <a:pt x="584962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92500" y="3825875"/>
            <a:ext cx="935101" cy="700151"/>
          </a:xfrm>
          <a:custGeom>
            <a:avLst/>
            <a:gdLst/>
            <a:ahLst/>
            <a:cxnLst/>
            <a:rect l="l" t="t" r="r" b="b"/>
            <a:pathLst>
              <a:path w="935101" h="700151">
                <a:moveTo>
                  <a:pt x="0" y="175006"/>
                </a:moveTo>
                <a:lnTo>
                  <a:pt x="584962" y="175006"/>
                </a:lnTo>
                <a:lnTo>
                  <a:pt x="584962" y="0"/>
                </a:lnTo>
                <a:lnTo>
                  <a:pt x="935101" y="350012"/>
                </a:lnTo>
                <a:lnTo>
                  <a:pt x="584962" y="700151"/>
                </a:lnTo>
                <a:lnTo>
                  <a:pt x="584962" y="525018"/>
                </a:lnTo>
                <a:lnTo>
                  <a:pt x="0" y="525018"/>
                </a:lnTo>
                <a:lnTo>
                  <a:pt x="0" y="175006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72000" y="3309873"/>
            <a:ext cx="4500626" cy="1358900"/>
          </a:xfrm>
          <a:custGeom>
            <a:avLst/>
            <a:gdLst/>
            <a:ahLst/>
            <a:cxnLst/>
            <a:rect l="l" t="t" r="r" b="b"/>
            <a:pathLst>
              <a:path w="4500626" h="1358900">
                <a:moveTo>
                  <a:pt x="4274058" y="0"/>
                </a:moveTo>
                <a:lnTo>
                  <a:pt x="226440" y="0"/>
                </a:lnTo>
                <a:lnTo>
                  <a:pt x="207864" y="751"/>
                </a:lnTo>
                <a:lnTo>
                  <a:pt x="154854" y="11553"/>
                </a:lnTo>
                <a:lnTo>
                  <a:pt x="107145" y="33953"/>
                </a:lnTo>
                <a:lnTo>
                  <a:pt x="66309" y="66373"/>
                </a:lnTo>
                <a:lnTo>
                  <a:pt x="33917" y="107237"/>
                </a:lnTo>
                <a:lnTo>
                  <a:pt x="11540" y="154968"/>
                </a:lnTo>
                <a:lnTo>
                  <a:pt x="750" y="207990"/>
                </a:lnTo>
                <a:lnTo>
                  <a:pt x="0" y="226567"/>
                </a:lnTo>
                <a:lnTo>
                  <a:pt x="0" y="1132458"/>
                </a:lnTo>
                <a:lnTo>
                  <a:pt x="6578" y="1186886"/>
                </a:lnTo>
                <a:lnTo>
                  <a:pt x="25268" y="1236537"/>
                </a:lnTo>
                <a:lnTo>
                  <a:pt x="54496" y="1279838"/>
                </a:lnTo>
                <a:lnTo>
                  <a:pt x="92692" y="1315220"/>
                </a:lnTo>
                <a:lnTo>
                  <a:pt x="138285" y="1341110"/>
                </a:lnTo>
                <a:lnTo>
                  <a:pt x="189702" y="1355937"/>
                </a:lnTo>
                <a:lnTo>
                  <a:pt x="226440" y="1358900"/>
                </a:lnTo>
                <a:lnTo>
                  <a:pt x="4274058" y="1358900"/>
                </a:lnTo>
                <a:lnTo>
                  <a:pt x="4328493" y="1352321"/>
                </a:lnTo>
                <a:lnTo>
                  <a:pt x="4378163" y="1333631"/>
                </a:lnTo>
                <a:lnTo>
                  <a:pt x="4421491" y="1304403"/>
                </a:lnTo>
                <a:lnTo>
                  <a:pt x="4456901" y="1266207"/>
                </a:lnTo>
                <a:lnTo>
                  <a:pt x="4482816" y="1220614"/>
                </a:lnTo>
                <a:lnTo>
                  <a:pt x="4497659" y="1169197"/>
                </a:lnTo>
                <a:lnTo>
                  <a:pt x="4500626" y="1132458"/>
                </a:lnTo>
                <a:lnTo>
                  <a:pt x="4500626" y="226567"/>
                </a:lnTo>
                <a:lnTo>
                  <a:pt x="4494039" y="172132"/>
                </a:lnTo>
                <a:lnTo>
                  <a:pt x="4475330" y="122462"/>
                </a:lnTo>
                <a:lnTo>
                  <a:pt x="4446075" y="79134"/>
                </a:lnTo>
                <a:lnTo>
                  <a:pt x="4407850" y="43724"/>
                </a:lnTo>
                <a:lnTo>
                  <a:pt x="4362233" y="17809"/>
                </a:lnTo>
                <a:lnTo>
                  <a:pt x="4310799" y="2966"/>
                </a:lnTo>
                <a:lnTo>
                  <a:pt x="427405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2000" y="3309873"/>
            <a:ext cx="4500626" cy="1358900"/>
          </a:xfrm>
          <a:custGeom>
            <a:avLst/>
            <a:gdLst/>
            <a:ahLst/>
            <a:cxnLst/>
            <a:rect l="l" t="t" r="r" b="b"/>
            <a:pathLst>
              <a:path w="4500626" h="1358900">
                <a:moveTo>
                  <a:pt x="0" y="226567"/>
                </a:moveTo>
                <a:lnTo>
                  <a:pt x="6578" y="172132"/>
                </a:lnTo>
                <a:lnTo>
                  <a:pt x="25268" y="122462"/>
                </a:lnTo>
                <a:lnTo>
                  <a:pt x="54496" y="79134"/>
                </a:lnTo>
                <a:lnTo>
                  <a:pt x="92692" y="43724"/>
                </a:lnTo>
                <a:lnTo>
                  <a:pt x="138285" y="17809"/>
                </a:lnTo>
                <a:lnTo>
                  <a:pt x="189702" y="2966"/>
                </a:lnTo>
                <a:lnTo>
                  <a:pt x="226440" y="0"/>
                </a:lnTo>
                <a:lnTo>
                  <a:pt x="4274058" y="0"/>
                </a:lnTo>
                <a:lnTo>
                  <a:pt x="4328493" y="6586"/>
                </a:lnTo>
                <a:lnTo>
                  <a:pt x="4378163" y="25295"/>
                </a:lnTo>
                <a:lnTo>
                  <a:pt x="4421491" y="54550"/>
                </a:lnTo>
                <a:lnTo>
                  <a:pt x="4456901" y="92775"/>
                </a:lnTo>
                <a:lnTo>
                  <a:pt x="4482816" y="138392"/>
                </a:lnTo>
                <a:lnTo>
                  <a:pt x="4497659" y="189826"/>
                </a:lnTo>
                <a:lnTo>
                  <a:pt x="4500626" y="226567"/>
                </a:lnTo>
                <a:lnTo>
                  <a:pt x="4500626" y="1132458"/>
                </a:lnTo>
                <a:lnTo>
                  <a:pt x="4494039" y="1186886"/>
                </a:lnTo>
                <a:lnTo>
                  <a:pt x="4475330" y="1236537"/>
                </a:lnTo>
                <a:lnTo>
                  <a:pt x="4446075" y="1279838"/>
                </a:lnTo>
                <a:lnTo>
                  <a:pt x="4407850" y="1315220"/>
                </a:lnTo>
                <a:lnTo>
                  <a:pt x="4362233" y="1341110"/>
                </a:lnTo>
                <a:lnTo>
                  <a:pt x="4310799" y="1355937"/>
                </a:lnTo>
                <a:lnTo>
                  <a:pt x="4274058" y="1358900"/>
                </a:lnTo>
                <a:lnTo>
                  <a:pt x="226440" y="1358900"/>
                </a:lnTo>
                <a:lnTo>
                  <a:pt x="172013" y="1352321"/>
                </a:lnTo>
                <a:lnTo>
                  <a:pt x="122362" y="1333631"/>
                </a:lnTo>
                <a:lnTo>
                  <a:pt x="79061" y="1304403"/>
                </a:lnTo>
                <a:lnTo>
                  <a:pt x="43679" y="1266207"/>
                </a:lnTo>
                <a:lnTo>
                  <a:pt x="17789" y="1220614"/>
                </a:lnTo>
                <a:lnTo>
                  <a:pt x="2962" y="1169197"/>
                </a:lnTo>
                <a:lnTo>
                  <a:pt x="0" y="1132458"/>
                </a:lnTo>
                <a:lnTo>
                  <a:pt x="0" y="226567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9387" y="5084826"/>
            <a:ext cx="3097212" cy="1368361"/>
          </a:xfrm>
          <a:custGeom>
            <a:avLst/>
            <a:gdLst/>
            <a:ahLst/>
            <a:cxnLst/>
            <a:rect l="l" t="t" r="r" b="b"/>
            <a:pathLst>
              <a:path w="3097212" h="1368361">
                <a:moveTo>
                  <a:pt x="2869120" y="0"/>
                </a:moveTo>
                <a:lnTo>
                  <a:pt x="228079" y="0"/>
                </a:lnTo>
                <a:lnTo>
                  <a:pt x="209372" y="756"/>
                </a:lnTo>
                <a:lnTo>
                  <a:pt x="155986" y="11626"/>
                </a:lnTo>
                <a:lnTo>
                  <a:pt x="107933" y="34165"/>
                </a:lnTo>
                <a:lnTo>
                  <a:pt x="66800" y="66786"/>
                </a:lnTo>
                <a:lnTo>
                  <a:pt x="34169" y="107902"/>
                </a:lnTo>
                <a:lnTo>
                  <a:pt x="11627" y="155927"/>
                </a:lnTo>
                <a:lnTo>
                  <a:pt x="756" y="209274"/>
                </a:lnTo>
                <a:lnTo>
                  <a:pt x="0" y="227965"/>
                </a:lnTo>
                <a:lnTo>
                  <a:pt x="0" y="1140282"/>
                </a:lnTo>
                <a:lnTo>
                  <a:pt x="6628" y="1195094"/>
                </a:lnTo>
                <a:lnTo>
                  <a:pt x="25456" y="1245100"/>
                </a:lnTo>
                <a:lnTo>
                  <a:pt x="54900" y="1288716"/>
                </a:lnTo>
                <a:lnTo>
                  <a:pt x="93375" y="1324357"/>
                </a:lnTo>
                <a:lnTo>
                  <a:pt x="139297" y="1350438"/>
                </a:lnTo>
                <a:lnTo>
                  <a:pt x="191082" y="1365376"/>
                </a:lnTo>
                <a:lnTo>
                  <a:pt x="228079" y="1368361"/>
                </a:lnTo>
                <a:lnTo>
                  <a:pt x="2869120" y="1368361"/>
                </a:lnTo>
                <a:lnTo>
                  <a:pt x="2923937" y="1361733"/>
                </a:lnTo>
                <a:lnTo>
                  <a:pt x="2973947" y="1342904"/>
                </a:lnTo>
                <a:lnTo>
                  <a:pt x="3017565" y="1313460"/>
                </a:lnTo>
                <a:lnTo>
                  <a:pt x="3053207" y="1274985"/>
                </a:lnTo>
                <a:lnTo>
                  <a:pt x="3079289" y="1229063"/>
                </a:lnTo>
                <a:lnTo>
                  <a:pt x="3094227" y="1177279"/>
                </a:lnTo>
                <a:lnTo>
                  <a:pt x="3097212" y="1140282"/>
                </a:lnTo>
                <a:lnTo>
                  <a:pt x="3097212" y="227965"/>
                </a:lnTo>
                <a:lnTo>
                  <a:pt x="3090584" y="173196"/>
                </a:lnTo>
                <a:lnTo>
                  <a:pt x="3071755" y="123221"/>
                </a:lnTo>
                <a:lnTo>
                  <a:pt x="3042310" y="79626"/>
                </a:lnTo>
                <a:lnTo>
                  <a:pt x="3003833" y="43996"/>
                </a:lnTo>
                <a:lnTo>
                  <a:pt x="2957909" y="17920"/>
                </a:lnTo>
                <a:lnTo>
                  <a:pt x="2906121" y="2984"/>
                </a:lnTo>
                <a:lnTo>
                  <a:pt x="286912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9387" y="5084826"/>
            <a:ext cx="3097212" cy="1368361"/>
          </a:xfrm>
          <a:custGeom>
            <a:avLst/>
            <a:gdLst/>
            <a:ahLst/>
            <a:cxnLst/>
            <a:rect l="l" t="t" r="r" b="b"/>
            <a:pathLst>
              <a:path w="3097212" h="1368361">
                <a:moveTo>
                  <a:pt x="0" y="227965"/>
                </a:moveTo>
                <a:lnTo>
                  <a:pt x="6628" y="173196"/>
                </a:lnTo>
                <a:lnTo>
                  <a:pt x="25456" y="123221"/>
                </a:lnTo>
                <a:lnTo>
                  <a:pt x="54900" y="79626"/>
                </a:lnTo>
                <a:lnTo>
                  <a:pt x="93375" y="43996"/>
                </a:lnTo>
                <a:lnTo>
                  <a:pt x="139297" y="17920"/>
                </a:lnTo>
                <a:lnTo>
                  <a:pt x="191082" y="2984"/>
                </a:lnTo>
                <a:lnTo>
                  <a:pt x="228079" y="0"/>
                </a:lnTo>
                <a:lnTo>
                  <a:pt x="2869120" y="0"/>
                </a:lnTo>
                <a:lnTo>
                  <a:pt x="2923937" y="6627"/>
                </a:lnTo>
                <a:lnTo>
                  <a:pt x="2973947" y="25453"/>
                </a:lnTo>
                <a:lnTo>
                  <a:pt x="3017565" y="54890"/>
                </a:lnTo>
                <a:lnTo>
                  <a:pt x="3053207" y="93351"/>
                </a:lnTo>
                <a:lnTo>
                  <a:pt x="3079289" y="139249"/>
                </a:lnTo>
                <a:lnTo>
                  <a:pt x="3094227" y="190998"/>
                </a:lnTo>
                <a:lnTo>
                  <a:pt x="3097212" y="227965"/>
                </a:lnTo>
                <a:lnTo>
                  <a:pt x="3097212" y="1140282"/>
                </a:lnTo>
                <a:lnTo>
                  <a:pt x="3090584" y="1195094"/>
                </a:lnTo>
                <a:lnTo>
                  <a:pt x="3071755" y="1245100"/>
                </a:lnTo>
                <a:lnTo>
                  <a:pt x="3042310" y="1288716"/>
                </a:lnTo>
                <a:lnTo>
                  <a:pt x="3003833" y="1324357"/>
                </a:lnTo>
                <a:lnTo>
                  <a:pt x="2957909" y="1350438"/>
                </a:lnTo>
                <a:lnTo>
                  <a:pt x="2906121" y="1365376"/>
                </a:lnTo>
                <a:lnTo>
                  <a:pt x="2869120" y="1368361"/>
                </a:lnTo>
                <a:lnTo>
                  <a:pt x="228079" y="1368361"/>
                </a:lnTo>
                <a:lnTo>
                  <a:pt x="173267" y="1361733"/>
                </a:lnTo>
                <a:lnTo>
                  <a:pt x="123260" y="1342904"/>
                </a:lnTo>
                <a:lnTo>
                  <a:pt x="79645" y="1313460"/>
                </a:lnTo>
                <a:lnTo>
                  <a:pt x="44004" y="1274985"/>
                </a:lnTo>
                <a:lnTo>
                  <a:pt x="17922" y="1229063"/>
                </a:lnTo>
                <a:lnTo>
                  <a:pt x="2984" y="1177279"/>
                </a:lnTo>
                <a:lnTo>
                  <a:pt x="0" y="1140282"/>
                </a:lnTo>
                <a:lnTo>
                  <a:pt x="0" y="227965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70433" y="1748282"/>
            <a:ext cx="2715260" cy="4506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1270" algn="ctr">
              <a:lnSpc>
                <a:spcPct val="100000"/>
              </a:lnSpc>
            </a:pPr>
            <a:r>
              <a:rPr sz="3200" dirty="0" smtClean="0">
                <a:latin typeface="Arial"/>
                <a:cs typeface="Arial"/>
              </a:rPr>
              <a:t>LIQUÍDOS INFLA</a:t>
            </a:r>
            <a:r>
              <a:rPr sz="3200" spc="-15" dirty="0" smtClean="0">
                <a:latin typeface="Arial"/>
                <a:cs typeface="Arial"/>
              </a:rPr>
              <a:t>M</a:t>
            </a:r>
            <a:r>
              <a:rPr sz="3200" spc="0" dirty="0" smtClean="0">
                <a:latin typeface="Arial"/>
                <a:cs typeface="Arial"/>
              </a:rPr>
              <a:t>ÁVEIS</a:t>
            </a:r>
            <a:endParaRPr sz="32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400"/>
              </a:lnSpc>
              <a:spcBef>
                <a:spcPts val="73"/>
              </a:spcBef>
            </a:pPr>
            <a:endParaRPr sz="1400"/>
          </a:p>
          <a:p>
            <a:pPr marR="635" algn="ctr">
              <a:lnSpc>
                <a:spcPct val="100000"/>
              </a:lnSpc>
            </a:pPr>
            <a:r>
              <a:rPr sz="2800" spc="-20" dirty="0" smtClean="0">
                <a:latin typeface="Arial"/>
                <a:cs typeface="Arial"/>
              </a:rPr>
              <a:t>LÍQUIDOS</a:t>
            </a:r>
            <a:endParaRPr sz="28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2800" spc="-25" dirty="0" smtClean="0">
                <a:latin typeface="Arial"/>
                <a:cs typeface="Arial"/>
              </a:rPr>
              <a:t>C</a:t>
            </a:r>
            <a:r>
              <a:rPr sz="2800" spc="-35" dirty="0" smtClean="0">
                <a:latin typeface="Arial"/>
                <a:cs typeface="Arial"/>
              </a:rPr>
              <a:t>O</a:t>
            </a:r>
            <a:r>
              <a:rPr sz="2800" spc="-25" dirty="0" smtClean="0">
                <a:latin typeface="Arial"/>
                <a:cs typeface="Arial"/>
              </a:rPr>
              <a:t>M</a:t>
            </a:r>
            <a:r>
              <a:rPr sz="2800" spc="-30" dirty="0" smtClean="0">
                <a:latin typeface="Arial"/>
                <a:cs typeface="Arial"/>
              </a:rPr>
              <a:t>B</a:t>
            </a:r>
            <a:r>
              <a:rPr sz="2800" spc="-25" dirty="0" smtClean="0">
                <a:latin typeface="Arial"/>
                <a:cs typeface="Arial"/>
              </a:rPr>
              <a:t>U</a:t>
            </a:r>
            <a:r>
              <a:rPr sz="2800" spc="-35" dirty="0" smtClean="0">
                <a:latin typeface="Arial"/>
                <a:cs typeface="Arial"/>
              </a:rPr>
              <a:t>S</a:t>
            </a:r>
            <a:r>
              <a:rPr sz="2800" spc="-15" dirty="0" smtClean="0">
                <a:latin typeface="Arial"/>
                <a:cs typeface="Arial"/>
              </a:rPr>
              <a:t>TÍ</a:t>
            </a:r>
            <a:r>
              <a:rPr sz="2800" spc="-35" dirty="0" smtClean="0">
                <a:latin typeface="Arial"/>
                <a:cs typeface="Arial"/>
              </a:rPr>
              <a:t>V</a:t>
            </a:r>
            <a:r>
              <a:rPr sz="2800" spc="-15" dirty="0" smtClean="0">
                <a:latin typeface="Arial"/>
                <a:cs typeface="Arial"/>
              </a:rPr>
              <a:t>EIS</a:t>
            </a:r>
            <a:endParaRPr sz="28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10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 indent="-1270" algn="ctr">
              <a:lnSpc>
                <a:spcPct val="100000"/>
              </a:lnSpc>
            </a:pPr>
            <a:r>
              <a:rPr sz="3200" dirty="0" smtClean="0">
                <a:latin typeface="Arial"/>
                <a:cs typeface="Arial"/>
              </a:rPr>
              <a:t>GASES INFLA</a:t>
            </a:r>
            <a:r>
              <a:rPr sz="3200" spc="-15" dirty="0" smtClean="0">
                <a:latin typeface="Arial"/>
                <a:cs typeface="Arial"/>
              </a:rPr>
              <a:t>M</a:t>
            </a:r>
            <a:r>
              <a:rPr sz="3200" spc="0" dirty="0" smtClean="0">
                <a:latin typeface="Arial"/>
                <a:cs typeface="Arial"/>
              </a:rPr>
              <a:t>ÁVEIS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64938" y="2036445"/>
            <a:ext cx="3712845" cy="4362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20" dirty="0" smtClean="0">
                <a:latin typeface="Arial"/>
                <a:cs typeface="Arial"/>
              </a:rPr>
              <a:t>Pon</a:t>
            </a:r>
            <a:r>
              <a:rPr sz="2800" spc="-5" dirty="0" smtClean="0">
                <a:latin typeface="Arial"/>
                <a:cs typeface="Arial"/>
              </a:rPr>
              <a:t>t</a:t>
            </a:r>
            <a:r>
              <a:rPr sz="2800" spc="-20" dirty="0" smtClean="0">
                <a:latin typeface="Arial"/>
                <a:cs typeface="Arial"/>
              </a:rPr>
              <a:t>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10" dirty="0" smtClean="0">
                <a:latin typeface="Arial"/>
                <a:cs typeface="Arial"/>
              </a:rPr>
              <a:t>d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5" dirty="0" smtClean="0">
                <a:latin typeface="Arial"/>
                <a:cs typeface="Arial"/>
              </a:rPr>
              <a:t> f</a:t>
            </a:r>
            <a:r>
              <a:rPr sz="2800" spc="-20" dirty="0" smtClean="0">
                <a:latin typeface="Arial"/>
                <a:cs typeface="Arial"/>
              </a:rPr>
              <a:t>u</a:t>
            </a:r>
            <a:r>
              <a:rPr sz="2800" spc="-5" dirty="0" smtClean="0">
                <a:latin typeface="Arial"/>
                <a:cs typeface="Arial"/>
              </a:rPr>
              <a:t>l</a:t>
            </a:r>
            <a:r>
              <a:rPr sz="2800" spc="-20" dirty="0" smtClean="0">
                <a:latin typeface="Arial"/>
                <a:cs typeface="Arial"/>
              </a:rPr>
              <a:t>g</a:t>
            </a:r>
            <a:r>
              <a:rPr sz="2800" spc="-15" dirty="0" smtClean="0">
                <a:latin typeface="Arial"/>
                <a:cs typeface="Arial"/>
              </a:rPr>
              <a:t>o</a:t>
            </a:r>
            <a:r>
              <a:rPr sz="2800" spc="-10" dirty="0" smtClean="0">
                <a:latin typeface="Arial"/>
                <a:cs typeface="Arial"/>
              </a:rPr>
              <a:t>r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≤ 6</a:t>
            </a:r>
            <a:r>
              <a:rPr sz="2800" spc="-10" dirty="0" smtClean="0">
                <a:latin typeface="Arial"/>
                <a:cs typeface="Arial"/>
              </a:rPr>
              <a:t>0</a:t>
            </a:r>
            <a:r>
              <a:rPr sz="2800" spc="-15" dirty="0" smtClean="0">
                <a:latin typeface="Arial"/>
                <a:cs typeface="Arial"/>
              </a:rPr>
              <a:t>º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5" dirty="0" smtClean="0">
                <a:latin typeface="Arial"/>
                <a:cs typeface="Arial"/>
              </a:rPr>
              <a:t>C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492500" y="5613400"/>
            <a:ext cx="935101" cy="700087"/>
          </a:xfrm>
          <a:custGeom>
            <a:avLst/>
            <a:gdLst/>
            <a:ahLst/>
            <a:cxnLst/>
            <a:rect l="l" t="t" r="r" b="b"/>
            <a:pathLst>
              <a:path w="935101" h="700087">
                <a:moveTo>
                  <a:pt x="584962" y="0"/>
                </a:moveTo>
                <a:lnTo>
                  <a:pt x="584962" y="175018"/>
                </a:lnTo>
                <a:lnTo>
                  <a:pt x="0" y="175018"/>
                </a:lnTo>
                <a:lnTo>
                  <a:pt x="0" y="525068"/>
                </a:lnTo>
                <a:lnTo>
                  <a:pt x="584962" y="525068"/>
                </a:lnTo>
                <a:lnTo>
                  <a:pt x="584962" y="700087"/>
                </a:lnTo>
                <a:lnTo>
                  <a:pt x="935101" y="350037"/>
                </a:lnTo>
                <a:lnTo>
                  <a:pt x="584962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92500" y="5613400"/>
            <a:ext cx="935101" cy="700087"/>
          </a:xfrm>
          <a:custGeom>
            <a:avLst/>
            <a:gdLst/>
            <a:ahLst/>
            <a:cxnLst/>
            <a:rect l="l" t="t" r="r" b="b"/>
            <a:pathLst>
              <a:path w="935101" h="700087">
                <a:moveTo>
                  <a:pt x="0" y="175018"/>
                </a:moveTo>
                <a:lnTo>
                  <a:pt x="584962" y="175018"/>
                </a:lnTo>
                <a:lnTo>
                  <a:pt x="584962" y="0"/>
                </a:lnTo>
                <a:lnTo>
                  <a:pt x="935101" y="350037"/>
                </a:lnTo>
                <a:lnTo>
                  <a:pt x="584962" y="700087"/>
                </a:lnTo>
                <a:lnTo>
                  <a:pt x="584962" y="525068"/>
                </a:lnTo>
                <a:lnTo>
                  <a:pt x="0" y="525068"/>
                </a:lnTo>
                <a:lnTo>
                  <a:pt x="0" y="175018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72000" y="5097398"/>
            <a:ext cx="4500626" cy="1358963"/>
          </a:xfrm>
          <a:custGeom>
            <a:avLst/>
            <a:gdLst/>
            <a:ahLst/>
            <a:cxnLst/>
            <a:rect l="l" t="t" r="r" b="b"/>
            <a:pathLst>
              <a:path w="4500626" h="1358963">
                <a:moveTo>
                  <a:pt x="4274058" y="0"/>
                </a:moveTo>
                <a:lnTo>
                  <a:pt x="226440" y="0"/>
                </a:lnTo>
                <a:lnTo>
                  <a:pt x="207864" y="751"/>
                </a:lnTo>
                <a:lnTo>
                  <a:pt x="154854" y="11553"/>
                </a:lnTo>
                <a:lnTo>
                  <a:pt x="107145" y="33953"/>
                </a:lnTo>
                <a:lnTo>
                  <a:pt x="66309" y="66373"/>
                </a:lnTo>
                <a:lnTo>
                  <a:pt x="33917" y="107237"/>
                </a:lnTo>
                <a:lnTo>
                  <a:pt x="11540" y="154968"/>
                </a:lnTo>
                <a:lnTo>
                  <a:pt x="750" y="207990"/>
                </a:lnTo>
                <a:lnTo>
                  <a:pt x="0" y="226567"/>
                </a:lnTo>
                <a:lnTo>
                  <a:pt x="0" y="1132471"/>
                </a:lnTo>
                <a:lnTo>
                  <a:pt x="6578" y="1186902"/>
                </a:lnTo>
                <a:lnTo>
                  <a:pt x="25268" y="1236560"/>
                </a:lnTo>
                <a:lnTo>
                  <a:pt x="54496" y="1279873"/>
                </a:lnTo>
                <a:lnTo>
                  <a:pt x="92692" y="1315265"/>
                </a:lnTo>
                <a:lnTo>
                  <a:pt x="138285" y="1341165"/>
                </a:lnTo>
                <a:lnTo>
                  <a:pt x="189702" y="1355999"/>
                </a:lnTo>
                <a:lnTo>
                  <a:pt x="226440" y="1358963"/>
                </a:lnTo>
                <a:lnTo>
                  <a:pt x="4274058" y="1358963"/>
                </a:lnTo>
                <a:lnTo>
                  <a:pt x="4328493" y="1352381"/>
                </a:lnTo>
                <a:lnTo>
                  <a:pt x="4378163" y="1333684"/>
                </a:lnTo>
                <a:lnTo>
                  <a:pt x="4421491" y="1304445"/>
                </a:lnTo>
                <a:lnTo>
                  <a:pt x="4456901" y="1266237"/>
                </a:lnTo>
                <a:lnTo>
                  <a:pt x="4482816" y="1220635"/>
                </a:lnTo>
                <a:lnTo>
                  <a:pt x="4497659" y="1169211"/>
                </a:lnTo>
                <a:lnTo>
                  <a:pt x="4500626" y="1132471"/>
                </a:lnTo>
                <a:lnTo>
                  <a:pt x="4500626" y="226567"/>
                </a:lnTo>
                <a:lnTo>
                  <a:pt x="4494039" y="172132"/>
                </a:lnTo>
                <a:lnTo>
                  <a:pt x="4475330" y="122462"/>
                </a:lnTo>
                <a:lnTo>
                  <a:pt x="4446075" y="79134"/>
                </a:lnTo>
                <a:lnTo>
                  <a:pt x="4407850" y="43724"/>
                </a:lnTo>
                <a:lnTo>
                  <a:pt x="4362233" y="17809"/>
                </a:lnTo>
                <a:lnTo>
                  <a:pt x="4310799" y="2966"/>
                </a:lnTo>
                <a:lnTo>
                  <a:pt x="427405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72000" y="5097398"/>
            <a:ext cx="4500626" cy="1358963"/>
          </a:xfrm>
          <a:custGeom>
            <a:avLst/>
            <a:gdLst/>
            <a:ahLst/>
            <a:cxnLst/>
            <a:rect l="l" t="t" r="r" b="b"/>
            <a:pathLst>
              <a:path w="4500626" h="1358963">
                <a:moveTo>
                  <a:pt x="0" y="226567"/>
                </a:moveTo>
                <a:lnTo>
                  <a:pt x="6578" y="172132"/>
                </a:lnTo>
                <a:lnTo>
                  <a:pt x="25268" y="122462"/>
                </a:lnTo>
                <a:lnTo>
                  <a:pt x="54496" y="79134"/>
                </a:lnTo>
                <a:lnTo>
                  <a:pt x="92692" y="43724"/>
                </a:lnTo>
                <a:lnTo>
                  <a:pt x="138285" y="17809"/>
                </a:lnTo>
                <a:lnTo>
                  <a:pt x="189702" y="2966"/>
                </a:lnTo>
                <a:lnTo>
                  <a:pt x="226440" y="0"/>
                </a:lnTo>
                <a:lnTo>
                  <a:pt x="4274058" y="0"/>
                </a:lnTo>
                <a:lnTo>
                  <a:pt x="4328493" y="6586"/>
                </a:lnTo>
                <a:lnTo>
                  <a:pt x="4378163" y="25295"/>
                </a:lnTo>
                <a:lnTo>
                  <a:pt x="4421491" y="54550"/>
                </a:lnTo>
                <a:lnTo>
                  <a:pt x="4456901" y="92775"/>
                </a:lnTo>
                <a:lnTo>
                  <a:pt x="4482816" y="138392"/>
                </a:lnTo>
                <a:lnTo>
                  <a:pt x="4497659" y="189826"/>
                </a:lnTo>
                <a:lnTo>
                  <a:pt x="4500626" y="226567"/>
                </a:lnTo>
                <a:lnTo>
                  <a:pt x="4500626" y="1132471"/>
                </a:lnTo>
                <a:lnTo>
                  <a:pt x="4494039" y="1186902"/>
                </a:lnTo>
                <a:lnTo>
                  <a:pt x="4475330" y="1236560"/>
                </a:lnTo>
                <a:lnTo>
                  <a:pt x="4446075" y="1279873"/>
                </a:lnTo>
                <a:lnTo>
                  <a:pt x="4407850" y="1315265"/>
                </a:lnTo>
                <a:lnTo>
                  <a:pt x="4362233" y="1341165"/>
                </a:lnTo>
                <a:lnTo>
                  <a:pt x="4310799" y="1355999"/>
                </a:lnTo>
                <a:lnTo>
                  <a:pt x="4274058" y="1358963"/>
                </a:lnTo>
                <a:lnTo>
                  <a:pt x="226440" y="1358963"/>
                </a:lnTo>
                <a:lnTo>
                  <a:pt x="172013" y="1352381"/>
                </a:lnTo>
                <a:lnTo>
                  <a:pt x="122362" y="1333684"/>
                </a:lnTo>
                <a:lnTo>
                  <a:pt x="79061" y="1304445"/>
                </a:lnTo>
                <a:lnTo>
                  <a:pt x="43679" y="1266237"/>
                </a:lnTo>
                <a:lnTo>
                  <a:pt x="17789" y="1220635"/>
                </a:lnTo>
                <a:lnTo>
                  <a:pt x="2962" y="1169211"/>
                </a:lnTo>
                <a:lnTo>
                  <a:pt x="0" y="1132471"/>
                </a:lnTo>
                <a:lnTo>
                  <a:pt x="0" y="226567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925314" y="3553714"/>
            <a:ext cx="3892550" cy="2864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algn="ctr">
              <a:lnSpc>
                <a:spcPct val="100000"/>
              </a:lnSpc>
            </a:pPr>
            <a:r>
              <a:rPr sz="2800" spc="-20" dirty="0" smtClean="0">
                <a:latin typeface="Arial"/>
                <a:cs typeface="Arial"/>
              </a:rPr>
              <a:t>Pon</a:t>
            </a:r>
            <a:r>
              <a:rPr sz="2800" spc="-5" dirty="0" smtClean="0">
                <a:latin typeface="Arial"/>
                <a:cs typeface="Arial"/>
              </a:rPr>
              <a:t>t</a:t>
            </a:r>
            <a:r>
              <a:rPr sz="2800" spc="-20" dirty="0" smtClean="0">
                <a:latin typeface="Arial"/>
                <a:cs typeface="Arial"/>
              </a:rPr>
              <a:t>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10" dirty="0" smtClean="0">
                <a:latin typeface="Arial"/>
                <a:cs typeface="Arial"/>
              </a:rPr>
              <a:t>d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5" dirty="0" smtClean="0">
                <a:latin typeface="Arial"/>
                <a:cs typeface="Arial"/>
              </a:rPr>
              <a:t> f</a:t>
            </a:r>
            <a:r>
              <a:rPr sz="2800" spc="-20" dirty="0" smtClean="0">
                <a:latin typeface="Arial"/>
                <a:cs typeface="Arial"/>
              </a:rPr>
              <a:t>u</a:t>
            </a:r>
            <a:r>
              <a:rPr sz="2800" spc="-5" dirty="0" smtClean="0">
                <a:latin typeface="Arial"/>
                <a:cs typeface="Arial"/>
              </a:rPr>
              <a:t>l</a:t>
            </a:r>
            <a:r>
              <a:rPr sz="2800" spc="-20" dirty="0" smtClean="0">
                <a:latin typeface="Arial"/>
                <a:cs typeface="Arial"/>
              </a:rPr>
              <a:t>g</a:t>
            </a:r>
            <a:r>
              <a:rPr sz="2800" spc="-15" dirty="0" smtClean="0">
                <a:latin typeface="Arial"/>
                <a:cs typeface="Arial"/>
              </a:rPr>
              <a:t>o</a:t>
            </a:r>
            <a:r>
              <a:rPr sz="2800" spc="-10" dirty="0" smtClean="0">
                <a:latin typeface="Arial"/>
                <a:cs typeface="Arial"/>
              </a:rPr>
              <a:t>r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&gt; 6</a:t>
            </a:r>
            <a:r>
              <a:rPr sz="2800" spc="-15" dirty="0" smtClean="0">
                <a:latin typeface="Arial"/>
                <a:cs typeface="Arial"/>
              </a:rPr>
              <a:t>0º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5" dirty="0" smtClean="0">
                <a:latin typeface="Arial"/>
                <a:cs typeface="Arial"/>
              </a:rPr>
              <a:t>C</a:t>
            </a:r>
            <a:endParaRPr sz="2800">
              <a:latin typeface="Arial"/>
              <a:cs typeface="Arial"/>
            </a:endParaRPr>
          </a:p>
          <a:p>
            <a:pPr marR="95885" algn="ctr">
              <a:lnSpc>
                <a:spcPct val="100000"/>
              </a:lnSpc>
            </a:pP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≤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15" dirty="0" smtClean="0">
                <a:latin typeface="Arial"/>
                <a:cs typeface="Arial"/>
              </a:rPr>
              <a:t>93º</a:t>
            </a:r>
            <a:r>
              <a:rPr sz="2800" spc="10" dirty="0" smtClean="0">
                <a:latin typeface="Arial"/>
                <a:cs typeface="Arial"/>
              </a:rPr>
              <a:t> </a:t>
            </a:r>
            <a:r>
              <a:rPr sz="2800" spc="-25" dirty="0" smtClean="0">
                <a:latin typeface="Arial"/>
                <a:cs typeface="Arial"/>
              </a:rPr>
              <a:t>C</a:t>
            </a:r>
            <a:endParaRPr sz="2800"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26"/>
              </a:spcBef>
            </a:pPr>
            <a:endParaRPr sz="6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 indent="0" algn="ctr">
              <a:lnSpc>
                <a:spcPct val="100000"/>
              </a:lnSpc>
            </a:pPr>
            <a:r>
              <a:rPr sz="2800" spc="-15" dirty="0" smtClean="0">
                <a:latin typeface="Arial"/>
                <a:cs typeface="Arial"/>
              </a:rPr>
              <a:t>In</a:t>
            </a:r>
            <a:r>
              <a:rPr sz="2800" spc="-5" dirty="0" smtClean="0">
                <a:latin typeface="Arial"/>
                <a:cs typeface="Arial"/>
              </a:rPr>
              <a:t>f</a:t>
            </a:r>
            <a:r>
              <a:rPr sz="2800" spc="-10" dirty="0" smtClean="0">
                <a:latin typeface="Arial"/>
                <a:cs typeface="Arial"/>
              </a:rPr>
              <a:t>l</a:t>
            </a:r>
            <a:r>
              <a:rPr sz="2800" spc="-15" dirty="0" smtClean="0">
                <a:latin typeface="Arial"/>
                <a:cs typeface="Arial"/>
              </a:rPr>
              <a:t>a</a:t>
            </a:r>
            <a:r>
              <a:rPr sz="2800" spc="-25" dirty="0" smtClean="0">
                <a:latin typeface="Arial"/>
                <a:cs typeface="Arial"/>
              </a:rPr>
              <a:t>mam</a:t>
            </a:r>
            <a:r>
              <a:rPr sz="2800" spc="10" dirty="0" smtClean="0">
                <a:latin typeface="Arial"/>
                <a:cs typeface="Arial"/>
              </a:rPr>
              <a:t> </a:t>
            </a:r>
            <a:r>
              <a:rPr sz="2800" spc="-15" dirty="0" smtClean="0">
                <a:latin typeface="Arial"/>
                <a:cs typeface="Arial"/>
              </a:rPr>
              <a:t>co</a:t>
            </a:r>
            <a:r>
              <a:rPr sz="2800" spc="-25" dirty="0" smtClean="0">
                <a:latin typeface="Arial"/>
                <a:cs typeface="Arial"/>
              </a:rPr>
              <a:t>m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o </a:t>
            </a:r>
            <a:r>
              <a:rPr sz="2800" spc="-15" dirty="0" smtClean="0">
                <a:latin typeface="Arial"/>
                <a:cs typeface="Arial"/>
              </a:rPr>
              <a:t>ar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a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2</a:t>
            </a:r>
            <a:r>
              <a:rPr sz="2800" spc="-15" dirty="0" smtClean="0">
                <a:latin typeface="Arial"/>
                <a:cs typeface="Arial"/>
              </a:rPr>
              <a:t>0º C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a</a:t>
            </a:r>
            <a:r>
              <a:rPr sz="2800" spc="10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uma</a:t>
            </a:r>
            <a:r>
              <a:rPr sz="2800" spc="1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p</a:t>
            </a:r>
            <a:r>
              <a:rPr sz="2800" spc="-5" dirty="0" smtClean="0">
                <a:latin typeface="Arial"/>
                <a:cs typeface="Arial"/>
              </a:rPr>
              <a:t>r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10" dirty="0" smtClean="0">
                <a:latin typeface="Arial"/>
                <a:cs typeface="Arial"/>
              </a:rPr>
              <a:t>s</a:t>
            </a:r>
            <a:r>
              <a:rPr sz="2800" spc="-15" dirty="0" smtClean="0">
                <a:latin typeface="Arial"/>
                <a:cs typeface="Arial"/>
              </a:rPr>
              <a:t>sã</a:t>
            </a:r>
            <a:r>
              <a:rPr sz="2800" spc="-20" dirty="0" smtClean="0">
                <a:latin typeface="Arial"/>
                <a:cs typeface="Arial"/>
              </a:rPr>
              <a:t>o</a:t>
            </a:r>
            <a:r>
              <a:rPr sz="2800" spc="-15" dirty="0" smtClean="0">
                <a:latin typeface="Arial"/>
                <a:cs typeface="Arial"/>
              </a:rPr>
              <a:t> padrão</a:t>
            </a:r>
            <a:r>
              <a:rPr sz="2800" spc="1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de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10</a:t>
            </a:r>
            <a:r>
              <a:rPr sz="2800" spc="-15" dirty="0" smtClean="0">
                <a:latin typeface="Arial"/>
                <a:cs typeface="Arial"/>
              </a:rPr>
              <a:t>1,3</a:t>
            </a:r>
            <a:r>
              <a:rPr sz="2800" spc="-5" dirty="0" smtClean="0">
                <a:latin typeface="Arial"/>
                <a:cs typeface="Arial"/>
              </a:rPr>
              <a:t> k</a:t>
            </a:r>
            <a:r>
              <a:rPr sz="2800" spc="-20" dirty="0" smtClean="0">
                <a:latin typeface="Arial"/>
                <a:cs typeface="Arial"/>
              </a:rPr>
              <a:t>Pa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88352" y="411480"/>
            <a:ext cx="1303020" cy="1293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5236" y="722376"/>
            <a:ext cx="5641848" cy="0"/>
          </a:xfrm>
          <a:custGeom>
            <a:avLst/>
            <a:gdLst/>
            <a:ahLst/>
            <a:cxnLst/>
            <a:rect l="l" t="t" r="r" b="b"/>
            <a:pathLst>
              <a:path w="5641848">
                <a:moveTo>
                  <a:pt x="0" y="0"/>
                </a:moveTo>
                <a:lnTo>
                  <a:pt x="5641848" y="0"/>
                </a:lnTo>
              </a:path>
            </a:pathLst>
          </a:custGeom>
          <a:ln w="91440">
            <a:solidFill>
              <a:srgbClr val="0C0C0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7794" y="676655"/>
            <a:ext cx="0" cy="91440"/>
          </a:xfrm>
          <a:custGeom>
            <a:avLst/>
            <a:gdLst/>
            <a:ahLst/>
            <a:cxnLst/>
            <a:rect l="l" t="t" r="r" b="b"/>
            <a:pathLst>
              <a:path h="91440">
                <a:moveTo>
                  <a:pt x="0" y="91440"/>
                </a:moveTo>
                <a:lnTo>
                  <a:pt x="0" y="0"/>
                </a:lnTo>
              </a:path>
            </a:pathLst>
          </a:custGeom>
          <a:ln w="91440">
            <a:solidFill>
              <a:srgbClr val="0C0C0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8659" y="416051"/>
            <a:ext cx="0" cy="5769864"/>
          </a:xfrm>
          <a:custGeom>
            <a:avLst/>
            <a:gdLst/>
            <a:ahLst/>
            <a:cxnLst/>
            <a:rect l="l" t="t" r="r" b="b"/>
            <a:pathLst>
              <a:path h="5769864">
                <a:moveTo>
                  <a:pt x="0" y="5769864"/>
                </a:moveTo>
                <a:lnTo>
                  <a:pt x="0" y="0"/>
                </a:lnTo>
              </a:path>
            </a:pathLst>
          </a:custGeom>
          <a:ln w="73152">
            <a:solidFill>
              <a:srgbClr val="03030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41364" y="859536"/>
            <a:ext cx="0" cy="4983480"/>
          </a:xfrm>
          <a:custGeom>
            <a:avLst/>
            <a:gdLst/>
            <a:ahLst/>
            <a:cxnLst/>
            <a:rect l="l" t="t" r="r" b="b"/>
            <a:pathLst>
              <a:path h="4983480">
                <a:moveTo>
                  <a:pt x="0" y="4983480"/>
                </a:moveTo>
                <a:lnTo>
                  <a:pt x="0" y="0"/>
                </a:lnTo>
              </a:path>
            </a:pathLst>
          </a:custGeom>
          <a:ln w="27432">
            <a:solidFill>
              <a:srgbClr val="23232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0259" y="731773"/>
            <a:ext cx="5409565" cy="35896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1590">
              <a:lnSpc>
                <a:spcPct val="100000"/>
              </a:lnSpc>
            </a:pPr>
            <a:r>
              <a:rPr sz="1900" spc="215" dirty="0" smtClean="0">
                <a:solidFill>
                  <a:srgbClr val="030303"/>
                </a:solidFill>
                <a:latin typeface="Arial"/>
                <a:cs typeface="Arial"/>
              </a:rPr>
              <a:t>Harmonizada</a:t>
            </a:r>
            <a:r>
              <a:rPr sz="1900" spc="5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225" dirty="0" smtClean="0">
                <a:solidFill>
                  <a:srgbClr val="030303"/>
                </a:solidFill>
                <a:latin typeface="Arial"/>
                <a:cs typeface="Arial"/>
              </a:rPr>
              <a:t>com</a:t>
            </a:r>
            <a:r>
              <a:rPr sz="1900" spc="2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95" dirty="0" smtClean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900" spc="80" dirty="0" smtClean="0">
                <a:solidFill>
                  <a:srgbClr val="030303"/>
                </a:solidFill>
                <a:latin typeface="Arial"/>
                <a:cs typeface="Arial"/>
              </a:rPr>
              <a:t> NR</a:t>
            </a:r>
            <a:r>
              <a:rPr sz="1900" spc="-12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050" spc="-110" dirty="0" smtClean="0">
                <a:solidFill>
                  <a:srgbClr val="030303"/>
                </a:solidFill>
                <a:latin typeface="Arial"/>
                <a:cs typeface="Arial"/>
              </a:rPr>
              <a:t>26/GHS</a:t>
            </a:r>
            <a:r>
              <a:rPr sz="2050" spc="10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-15" dirty="0" smtClean="0">
                <a:solidFill>
                  <a:srgbClr val="030303"/>
                </a:solidFill>
                <a:latin typeface="Arial"/>
                <a:cs typeface="Arial"/>
              </a:rPr>
              <a:t>(</a:t>
            </a:r>
            <a:r>
              <a:rPr sz="1900" spc="-40" dirty="0" smtClean="0">
                <a:solidFill>
                  <a:srgbClr val="030303"/>
                </a:solidFill>
                <a:latin typeface="Arial"/>
                <a:cs typeface="Arial"/>
              </a:rPr>
              <a:t>NBR</a:t>
            </a:r>
            <a:r>
              <a:rPr sz="1900" spc="3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-90" dirty="0" smtClean="0">
                <a:solidFill>
                  <a:srgbClr val="030303"/>
                </a:solidFill>
                <a:latin typeface="Arial"/>
                <a:cs typeface="Arial"/>
              </a:rPr>
              <a:t>14725)</a:t>
            </a:r>
            <a:endParaRPr sz="19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6"/>
              </a:spcBef>
            </a:pPr>
            <a:endParaRPr sz="1300"/>
          </a:p>
          <a:p>
            <a:pPr marL="890269" lvl="2" indent="-878205">
              <a:lnSpc>
                <a:spcPct val="100000"/>
              </a:lnSpc>
              <a:buClr>
                <a:srgbClr val="030303"/>
              </a:buClr>
              <a:buFont typeface="Arial"/>
              <a:buAutoNum type="arabicPeriod"/>
              <a:tabLst>
                <a:tab pos="890269" algn="l"/>
              </a:tabLst>
            </a:pPr>
            <a:r>
              <a:rPr sz="2000" b="1" spc="50" dirty="0" smtClean="0">
                <a:solidFill>
                  <a:srgbClr val="030303"/>
                </a:solidFill>
                <a:latin typeface="Arial"/>
                <a:cs typeface="Arial"/>
              </a:rPr>
              <a:t>Líquidos</a:t>
            </a:r>
            <a:r>
              <a:rPr sz="2000" b="1" spc="12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000" b="1" spc="-30" dirty="0" smtClean="0">
                <a:solidFill>
                  <a:srgbClr val="030303"/>
                </a:solidFill>
                <a:latin typeface="Arial"/>
                <a:cs typeface="Arial"/>
              </a:rPr>
              <a:t>inflamáveis: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90"/>
              </a:lnSpc>
              <a:spcBef>
                <a:spcPts val="415"/>
              </a:spcBef>
            </a:pPr>
            <a:r>
              <a:rPr sz="2000" spc="140" dirty="0" smtClean="0">
                <a:solidFill>
                  <a:srgbClr val="030303"/>
                </a:solidFill>
                <a:latin typeface="Arial"/>
                <a:cs typeface="Arial"/>
              </a:rPr>
              <a:t>São</a:t>
            </a:r>
            <a:r>
              <a:rPr sz="2000" spc="10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000" spc="60" dirty="0" smtClean="0">
                <a:solidFill>
                  <a:srgbClr val="030303"/>
                </a:solidFill>
                <a:latin typeface="Arial"/>
                <a:cs typeface="Arial"/>
              </a:rPr>
              <a:t>líquidos</a:t>
            </a:r>
            <a:r>
              <a:rPr sz="2000" spc="-1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000" spc="65" dirty="0" smtClean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2000" spc="1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000" spc="-15" dirty="0" smtClean="0">
                <a:solidFill>
                  <a:srgbClr val="030303"/>
                </a:solidFill>
                <a:latin typeface="Arial"/>
                <a:cs typeface="Arial"/>
              </a:rPr>
              <a:t>possuem</a:t>
            </a:r>
            <a:r>
              <a:rPr sz="2000" spc="12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000" spc="-70" dirty="0" smtClean="0">
                <a:solidFill>
                  <a:srgbClr val="030303"/>
                </a:solidFill>
                <a:latin typeface="Arial"/>
                <a:cs typeface="Arial"/>
              </a:rPr>
              <a:t>ponto</a:t>
            </a:r>
            <a:r>
              <a:rPr sz="2000" spc="-4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000" spc="-80" dirty="0" smtClean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2000" spc="-7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850" spc="30" dirty="0" smtClean="0">
                <a:solidFill>
                  <a:srgbClr val="030303"/>
                </a:solidFill>
                <a:latin typeface="Arial"/>
                <a:cs typeface="Arial"/>
              </a:rPr>
              <a:t>fulgor&lt;</a:t>
            </a:r>
            <a:r>
              <a:rPr sz="1850" spc="1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100" spc="-120" dirty="0" smtClean="0">
                <a:solidFill>
                  <a:srgbClr val="030303"/>
                </a:solidFill>
                <a:latin typeface="Times New Roman"/>
                <a:cs typeface="Times New Roman"/>
              </a:rPr>
              <a:t>60°</a:t>
            </a:r>
            <a:endParaRPr sz="2100">
              <a:latin typeface="Times New Roman"/>
              <a:cs typeface="Times New Roman"/>
            </a:endParaRPr>
          </a:p>
          <a:p>
            <a:pPr marL="17145">
              <a:lnSpc>
                <a:spcPts val="2095"/>
              </a:lnSpc>
            </a:pPr>
            <a:r>
              <a:rPr sz="2200" spc="10" dirty="0" smtClean="0">
                <a:solidFill>
                  <a:srgbClr val="030303"/>
                </a:solidFill>
                <a:latin typeface="Arial"/>
                <a:cs typeface="Arial"/>
              </a:rPr>
              <a:t>C.</a:t>
            </a:r>
            <a:endParaRPr sz="220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  <a:spcBef>
                <a:spcPts val="395"/>
              </a:spcBef>
            </a:pPr>
            <a:r>
              <a:rPr sz="2150" spc="85" dirty="0" smtClean="0">
                <a:solidFill>
                  <a:srgbClr val="0808BA"/>
                </a:solidFill>
                <a:latin typeface="Arial"/>
                <a:cs typeface="Arial"/>
              </a:rPr>
              <a:t>(</a:t>
            </a:r>
            <a:r>
              <a:rPr sz="2150" spc="-39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150" b="1" i="1" spc="65" dirty="0" smtClean="0">
                <a:solidFill>
                  <a:srgbClr val="0808BA"/>
                </a:solidFill>
                <a:latin typeface="Arial"/>
                <a:cs typeface="Arial"/>
              </a:rPr>
              <a:t>GHS:</a:t>
            </a:r>
            <a:r>
              <a:rPr sz="2150" b="1" i="1" spc="-17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150" b="1" i="1" spc="10" dirty="0" smtClean="0">
                <a:solidFill>
                  <a:srgbClr val="0808BA"/>
                </a:solidFill>
                <a:latin typeface="Arial"/>
                <a:cs typeface="Arial"/>
              </a:rPr>
              <a:t>categoria</a:t>
            </a:r>
            <a:r>
              <a:rPr sz="2150" b="1" i="1" spc="17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100" b="1" i="1" spc="-30" dirty="0" smtClean="0">
                <a:solidFill>
                  <a:srgbClr val="0808BA"/>
                </a:solidFill>
                <a:latin typeface="Arial"/>
                <a:cs typeface="Arial"/>
              </a:rPr>
              <a:t>1,</a:t>
            </a:r>
            <a:r>
              <a:rPr sz="2100" b="1" i="1" spc="-21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100" b="1" i="1" spc="300" dirty="0" smtClean="0">
                <a:solidFill>
                  <a:srgbClr val="0808BA"/>
                </a:solidFill>
                <a:latin typeface="Arial"/>
                <a:cs typeface="Arial"/>
              </a:rPr>
              <a:t>2</a:t>
            </a:r>
            <a:r>
              <a:rPr sz="2100" b="1" i="1" spc="-33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150" b="1" i="1" spc="105" dirty="0" smtClean="0">
                <a:solidFill>
                  <a:srgbClr val="0808BA"/>
                </a:solidFill>
                <a:latin typeface="Arial"/>
                <a:cs typeface="Arial"/>
              </a:rPr>
              <a:t>e</a:t>
            </a:r>
            <a:r>
              <a:rPr sz="2150" b="1" i="1" spc="-17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150" b="1" spc="-85" dirty="0" smtClean="0">
                <a:solidFill>
                  <a:srgbClr val="0808BA"/>
                </a:solidFill>
                <a:latin typeface="Times New Roman"/>
                <a:cs typeface="Times New Roman"/>
              </a:rPr>
              <a:t>3)</a:t>
            </a:r>
            <a:endParaRPr sz="215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3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885825" lvl="2" indent="-873760">
              <a:lnSpc>
                <a:spcPct val="100000"/>
              </a:lnSpc>
              <a:buClr>
                <a:srgbClr val="030303"/>
              </a:buClr>
              <a:buFont typeface="Arial"/>
              <a:buAutoNum type="arabicPeriod" startAt="2"/>
              <a:tabLst>
                <a:tab pos="885825" algn="l"/>
              </a:tabLst>
            </a:pPr>
            <a:r>
              <a:rPr sz="2000" b="1" spc="60" dirty="0" smtClean="0">
                <a:solidFill>
                  <a:srgbClr val="030303"/>
                </a:solidFill>
                <a:latin typeface="Arial"/>
                <a:cs typeface="Arial"/>
              </a:rPr>
              <a:t>Gases</a:t>
            </a:r>
            <a:r>
              <a:rPr sz="2000" b="1" spc="17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000" b="1" spc="-20" dirty="0" smtClean="0">
                <a:solidFill>
                  <a:srgbClr val="030303"/>
                </a:solidFill>
                <a:latin typeface="Arial"/>
                <a:cs typeface="Arial"/>
              </a:rPr>
              <a:t>inflamáveis:</a:t>
            </a:r>
            <a:endParaRPr sz="2000">
              <a:latin typeface="Arial"/>
              <a:cs typeface="Arial"/>
            </a:endParaRPr>
          </a:p>
          <a:p>
            <a:pPr marL="17145">
              <a:lnSpc>
                <a:spcPts val="2550"/>
              </a:lnSpc>
            </a:pPr>
            <a:r>
              <a:rPr sz="1900" spc="175" dirty="0" smtClean="0">
                <a:solidFill>
                  <a:srgbClr val="030303"/>
                </a:solidFill>
                <a:latin typeface="Arial"/>
                <a:cs typeface="Arial"/>
              </a:rPr>
              <a:t>Gases</a:t>
            </a:r>
            <a:r>
              <a:rPr sz="1900" spc="10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145" dirty="0" smtClean="0">
                <a:solidFill>
                  <a:srgbClr val="030303"/>
                </a:solidFill>
                <a:latin typeface="Arial"/>
                <a:cs typeface="Arial"/>
              </a:rPr>
              <a:t>que</a:t>
            </a:r>
            <a:r>
              <a:rPr sz="1900" spc="14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65" dirty="0" smtClean="0">
                <a:solidFill>
                  <a:srgbClr val="030303"/>
                </a:solidFill>
                <a:latin typeface="Arial"/>
                <a:cs typeface="Arial"/>
              </a:rPr>
              <a:t>inflamam</a:t>
            </a:r>
            <a:r>
              <a:rPr sz="1900" spc="4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45" dirty="0" smtClean="0">
                <a:solidFill>
                  <a:srgbClr val="030303"/>
                </a:solidFill>
                <a:latin typeface="Arial"/>
                <a:cs typeface="Arial"/>
              </a:rPr>
              <a:t>com</a:t>
            </a:r>
            <a:r>
              <a:rPr sz="1900" spc="2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70" dirty="0" smtClean="0">
                <a:solidFill>
                  <a:srgbClr val="030303"/>
                </a:solidFill>
                <a:latin typeface="Arial"/>
                <a:cs typeface="Arial"/>
              </a:rPr>
              <a:t>o</a:t>
            </a:r>
            <a:r>
              <a:rPr sz="1900" spc="-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-10" dirty="0" smtClean="0">
                <a:solidFill>
                  <a:srgbClr val="030303"/>
                </a:solidFill>
                <a:latin typeface="Arial"/>
                <a:cs typeface="Arial"/>
              </a:rPr>
              <a:t>ar</a:t>
            </a:r>
            <a:r>
              <a:rPr sz="1900" spc="3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10" dirty="0" smtClean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900" spc="-1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150" spc="-175" dirty="0" smtClean="0">
                <a:solidFill>
                  <a:srgbClr val="030303"/>
                </a:solidFill>
                <a:latin typeface="Times New Roman"/>
                <a:cs typeface="Times New Roman"/>
              </a:rPr>
              <a:t>20o</a:t>
            </a:r>
            <a:r>
              <a:rPr sz="2150" spc="25" dirty="0" smtClean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2150" spc="-145" dirty="0" smtClean="0">
                <a:solidFill>
                  <a:srgbClr val="030303"/>
                </a:solidFill>
                <a:latin typeface="Times New Roman"/>
                <a:cs typeface="Times New Roman"/>
              </a:rPr>
              <a:t>C</a:t>
            </a:r>
            <a:r>
              <a:rPr sz="2150" spc="-5" dirty="0" smtClean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950" spc="-100" dirty="0" smtClean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950" spc="-2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50" spc="-100" dirty="0" smtClean="0">
                <a:solidFill>
                  <a:srgbClr val="030303"/>
                </a:solidFill>
                <a:latin typeface="Arial"/>
                <a:cs typeface="Arial"/>
              </a:rPr>
              <a:t>a</a:t>
            </a:r>
            <a:r>
              <a:rPr sz="1950" spc="-2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50" spc="-155" dirty="0" smtClean="0">
                <a:solidFill>
                  <a:srgbClr val="030303"/>
                </a:solidFill>
                <a:latin typeface="Arial"/>
                <a:cs typeface="Arial"/>
              </a:rPr>
              <a:t>uma</a:t>
            </a:r>
            <a:endParaRPr sz="195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  <a:spcBef>
                <a:spcPts val="334"/>
              </a:spcBef>
            </a:pPr>
            <a:r>
              <a:rPr sz="1900" spc="150" dirty="0" smtClean="0">
                <a:solidFill>
                  <a:srgbClr val="030303"/>
                </a:solidFill>
                <a:latin typeface="Arial"/>
                <a:cs typeface="Arial"/>
              </a:rPr>
              <a:t>pressão</a:t>
            </a:r>
            <a:r>
              <a:rPr sz="1900" spc="16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95" dirty="0" smtClean="0">
                <a:solidFill>
                  <a:srgbClr val="030303"/>
                </a:solidFill>
                <a:latin typeface="Arial"/>
                <a:cs typeface="Arial"/>
              </a:rPr>
              <a:t>padrão</a:t>
            </a:r>
            <a:r>
              <a:rPr sz="1900" spc="5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80" dirty="0" smtClean="0">
                <a:solidFill>
                  <a:srgbClr val="030303"/>
                </a:solidFill>
                <a:latin typeface="Arial"/>
                <a:cs typeface="Arial"/>
              </a:rPr>
              <a:t>de</a:t>
            </a:r>
            <a:r>
              <a:rPr sz="1900" spc="21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25" dirty="0" smtClean="0">
                <a:solidFill>
                  <a:srgbClr val="030303"/>
                </a:solidFill>
                <a:latin typeface="Arial"/>
                <a:cs typeface="Arial"/>
              </a:rPr>
              <a:t>101,3 kPa.</a:t>
            </a:r>
            <a:endParaRPr sz="190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  <a:spcBef>
                <a:spcPts val="240"/>
              </a:spcBef>
            </a:pPr>
            <a:r>
              <a:rPr sz="2150" spc="85" dirty="0" smtClean="0">
                <a:solidFill>
                  <a:srgbClr val="030303"/>
                </a:solidFill>
                <a:latin typeface="Arial"/>
                <a:cs typeface="Arial"/>
              </a:rPr>
              <a:t>(</a:t>
            </a:r>
            <a:r>
              <a:rPr sz="2150" spc="-39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150" b="1" i="1" spc="65" dirty="0" smtClean="0">
                <a:solidFill>
                  <a:srgbClr val="0808BA"/>
                </a:solidFill>
                <a:latin typeface="Arial"/>
                <a:cs typeface="Arial"/>
              </a:rPr>
              <a:t>GHS:</a:t>
            </a:r>
            <a:r>
              <a:rPr sz="2150" b="1" i="1" spc="-17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150" b="1" i="1" spc="10" dirty="0" smtClean="0">
                <a:solidFill>
                  <a:srgbClr val="0808BA"/>
                </a:solidFill>
                <a:latin typeface="Arial"/>
                <a:cs typeface="Arial"/>
              </a:rPr>
              <a:t>categoria</a:t>
            </a:r>
            <a:r>
              <a:rPr sz="2150" b="1" i="1" spc="17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100" b="1" i="1" spc="80" dirty="0" smtClean="0">
                <a:solidFill>
                  <a:srgbClr val="0808BA"/>
                </a:solidFill>
                <a:latin typeface="Arial"/>
                <a:cs typeface="Arial"/>
              </a:rPr>
              <a:t>1</a:t>
            </a:r>
            <a:r>
              <a:rPr sz="2100" b="1" i="1" spc="-32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150" b="1" i="1" spc="70" dirty="0" smtClean="0">
                <a:solidFill>
                  <a:srgbClr val="0808BA"/>
                </a:solidFill>
                <a:latin typeface="Arial"/>
                <a:cs typeface="Arial"/>
              </a:rPr>
              <a:t>e</a:t>
            </a:r>
            <a:r>
              <a:rPr sz="2150" b="1" i="1" spc="-21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1950" b="1" spc="25" dirty="0" smtClean="0">
                <a:solidFill>
                  <a:srgbClr val="0808BA"/>
                </a:solidFill>
                <a:latin typeface="Arial"/>
                <a:cs typeface="Arial"/>
              </a:rPr>
              <a:t>2)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259" y="4686807"/>
            <a:ext cx="3239135" cy="361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300" spc="85" dirty="0" smtClean="0">
                <a:solidFill>
                  <a:srgbClr val="030303"/>
                </a:solidFill>
                <a:latin typeface="Times New Roman"/>
                <a:cs typeface="Times New Roman"/>
              </a:rPr>
              <a:t>20.3.3</a:t>
            </a:r>
            <a:r>
              <a:rPr sz="2300" spc="65" dirty="0" smtClean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900" spc="195" dirty="0" smtClean="0">
                <a:solidFill>
                  <a:srgbClr val="030303"/>
                </a:solidFill>
                <a:latin typeface="Arial"/>
                <a:cs typeface="Arial"/>
              </a:rPr>
              <a:t>Líquidos</a:t>
            </a:r>
            <a:r>
              <a:rPr sz="1900" spc="7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170" dirty="0" smtClean="0">
                <a:solidFill>
                  <a:srgbClr val="030303"/>
                </a:solidFill>
                <a:latin typeface="Arial"/>
                <a:cs typeface="Arial"/>
              </a:rPr>
              <a:t>combu</a:t>
            </a:r>
            <a:r>
              <a:rPr sz="1900" spc="190" dirty="0" smtClean="0">
                <a:solidFill>
                  <a:srgbClr val="030303"/>
                </a:solidFill>
                <a:latin typeface="Arial"/>
                <a:cs typeface="Arial"/>
              </a:rPr>
              <a:t>s</a:t>
            </a:r>
            <a:r>
              <a:rPr sz="2925" b="1" spc="97" baseline="35612" dirty="0" smtClean="0">
                <a:solidFill>
                  <a:srgbClr val="030303"/>
                </a:solidFill>
                <a:latin typeface="Arial"/>
                <a:cs typeface="Arial"/>
              </a:rPr>
              <a:t>t'</a:t>
            </a:r>
            <a:endParaRPr sz="2925" baseline="35612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03267" y="4564888"/>
            <a:ext cx="312420" cy="3149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000" spc="45" dirty="0" smtClean="0">
                <a:solidFill>
                  <a:srgbClr val="030303"/>
                </a:solidFill>
                <a:latin typeface="Arial"/>
                <a:cs typeface="Arial"/>
              </a:rPr>
              <a:t>is·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55796" y="4731257"/>
            <a:ext cx="930275" cy="3073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05104" indent="-193040">
              <a:lnSpc>
                <a:spcPct val="100000"/>
              </a:lnSpc>
              <a:buClr>
                <a:srgbClr val="030303"/>
              </a:buClr>
              <a:buFont typeface="Arial"/>
              <a:buChar char="·"/>
              <a:tabLst>
                <a:tab pos="205104" algn="l"/>
                <a:tab pos="601345" algn="l"/>
              </a:tabLst>
            </a:pPr>
            <a:r>
              <a:rPr sz="1900" spc="-130" dirty="0" smtClean="0">
                <a:solidFill>
                  <a:srgbClr val="030303"/>
                </a:solidFill>
                <a:latin typeface="Arial"/>
                <a:cs typeface="Arial"/>
              </a:rPr>
              <a:t>e</a:t>
            </a:r>
            <a:r>
              <a:rPr sz="1900" spc="110" dirty="0" smtClean="0">
                <a:solidFill>
                  <a:srgbClr val="18181F"/>
                </a:solidFill>
                <a:latin typeface="Arial"/>
                <a:cs typeface="Arial"/>
              </a:rPr>
              <a:t>l	</a:t>
            </a:r>
            <a:r>
              <a:rPr sz="1950" spc="335" dirty="0" smtClean="0">
                <a:solidFill>
                  <a:srgbClr val="030303"/>
                </a:solidFill>
                <a:latin typeface="Arial"/>
                <a:cs typeface="Arial"/>
              </a:rPr>
              <a:t>r&gt;</a:t>
            </a:r>
            <a:endParaRPr sz="1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29632" y="4712207"/>
            <a:ext cx="1355725" cy="3321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100" spc="-140" dirty="0" smtClean="0">
                <a:solidFill>
                  <a:srgbClr val="030303"/>
                </a:solidFill>
                <a:latin typeface="Times New Roman"/>
                <a:cs typeface="Times New Roman"/>
              </a:rPr>
              <a:t>60o</a:t>
            </a:r>
            <a:r>
              <a:rPr sz="2100" spc="-65" dirty="0" smtClean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900" spc="0" dirty="0" smtClean="0">
                <a:solidFill>
                  <a:srgbClr val="030303"/>
                </a:solidFill>
                <a:latin typeface="Arial"/>
                <a:cs typeface="Arial"/>
              </a:rPr>
              <a:t>C</a:t>
            </a:r>
            <a:r>
              <a:rPr sz="1900" spc="-10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170" dirty="0" smtClean="0">
                <a:solidFill>
                  <a:srgbClr val="030303"/>
                </a:solidFill>
                <a:latin typeface="Arial"/>
                <a:cs typeface="Arial"/>
              </a:rPr>
              <a:t>e&lt;</a:t>
            </a:r>
            <a:r>
              <a:rPr sz="1900" spc="-14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100" spc="-200" dirty="0" smtClean="0">
                <a:solidFill>
                  <a:srgbClr val="030303"/>
                </a:solidFill>
                <a:latin typeface="Times New Roman"/>
                <a:cs typeface="Times New Roman"/>
              </a:rPr>
              <a:t>93o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0259" y="4931917"/>
            <a:ext cx="3664585" cy="369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331845" algn="l"/>
              </a:tabLst>
            </a:pPr>
            <a:r>
              <a:rPr sz="2200" spc="10" dirty="0" smtClean="0">
                <a:solidFill>
                  <a:srgbClr val="030303"/>
                </a:solidFill>
                <a:latin typeface="Arial"/>
                <a:cs typeface="Arial"/>
              </a:rPr>
              <a:t>São</a:t>
            </a:r>
            <a:r>
              <a:rPr sz="2200" spc="7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95" dirty="0" smtClean="0">
                <a:solidFill>
                  <a:srgbClr val="030303"/>
                </a:solidFill>
                <a:latin typeface="Arial"/>
                <a:cs typeface="Arial"/>
              </a:rPr>
              <a:t>líquidos</a:t>
            </a:r>
            <a:r>
              <a:rPr sz="1900" spc="10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105" dirty="0" smtClean="0">
                <a:solidFill>
                  <a:srgbClr val="030303"/>
                </a:solidFill>
                <a:latin typeface="Arial"/>
                <a:cs typeface="Arial"/>
              </a:rPr>
              <a:t>com</a:t>
            </a:r>
            <a:r>
              <a:rPr sz="1900" spc="130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35" dirty="0" smtClean="0">
                <a:solidFill>
                  <a:srgbClr val="030303"/>
                </a:solidFill>
                <a:latin typeface="Arial"/>
                <a:cs typeface="Arial"/>
              </a:rPr>
              <a:t>ponto</a:t>
            </a:r>
            <a:r>
              <a:rPr sz="1900" spc="25" dirty="0" smtClean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1900" spc="20" dirty="0" smtClean="0">
                <a:solidFill>
                  <a:srgbClr val="030303"/>
                </a:solidFill>
                <a:latin typeface="Arial"/>
                <a:cs typeface="Arial"/>
              </a:rPr>
              <a:t>de	</a:t>
            </a:r>
            <a:r>
              <a:rPr sz="2350" spc="-330" dirty="0" smtClean="0">
                <a:solidFill>
                  <a:srgbClr val="030303"/>
                </a:solidFill>
                <a:latin typeface="Times New Roman"/>
                <a:cs typeface="Times New Roman"/>
              </a:rPr>
              <a:t>u</a:t>
            </a:r>
            <a:r>
              <a:rPr sz="2350" spc="5" dirty="0" smtClean="0">
                <a:solidFill>
                  <a:srgbClr val="030303"/>
                </a:solidFill>
                <a:latin typeface="Times New Roman"/>
                <a:cs typeface="Times New Roman"/>
              </a:rPr>
              <a:t> </a:t>
            </a:r>
            <a:r>
              <a:rPr sz="1900" spc="20" dirty="0" smtClean="0">
                <a:solidFill>
                  <a:srgbClr val="030303"/>
                </a:solidFill>
                <a:latin typeface="Arial"/>
                <a:cs typeface="Arial"/>
              </a:rPr>
              <a:t>g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54928" y="5342635"/>
            <a:ext cx="220345" cy="6654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50" rIns="0" bIns="0" rtlCol="0">
            <a:noAutofit/>
          </a:bodyPr>
          <a:lstStyle/>
          <a:p>
            <a:pPr marL="1918970">
              <a:lnSpc>
                <a:spcPct val="100000"/>
              </a:lnSpc>
            </a:pPr>
            <a:r>
              <a:rPr sz="4000" spc="-25" dirty="0" smtClean="0">
                <a:latin typeface="Arial"/>
                <a:cs typeface="Arial"/>
              </a:rPr>
              <a:t>OBJETIVO</a:t>
            </a:r>
            <a:r>
              <a:rPr sz="4000" spc="-5" dirty="0" smtClean="0">
                <a:latin typeface="Arial"/>
                <a:cs typeface="Arial"/>
              </a:rPr>
              <a:t> </a:t>
            </a:r>
            <a:r>
              <a:rPr sz="4000" spc="-30" dirty="0" smtClean="0">
                <a:latin typeface="Arial"/>
                <a:cs typeface="Arial"/>
              </a:rPr>
              <a:t>DA</a:t>
            </a:r>
            <a:r>
              <a:rPr sz="4000" spc="-220" dirty="0" smtClean="0">
                <a:latin typeface="Arial"/>
                <a:cs typeface="Arial"/>
              </a:rPr>
              <a:t> </a:t>
            </a:r>
            <a:r>
              <a:rPr sz="4000" spc="-45" dirty="0" smtClean="0">
                <a:latin typeface="Arial"/>
                <a:cs typeface="Arial"/>
              </a:rPr>
              <a:t>N</a:t>
            </a:r>
            <a:r>
              <a:rPr sz="4000" spc="-25" dirty="0" smtClean="0">
                <a:latin typeface="Arial"/>
                <a:cs typeface="Arial"/>
              </a:rPr>
              <a:t>R20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387" y="2060575"/>
            <a:ext cx="3313112" cy="3030601"/>
          </a:xfrm>
          <a:custGeom>
            <a:avLst/>
            <a:gdLst/>
            <a:ahLst/>
            <a:cxnLst/>
            <a:rect l="l" t="t" r="r" b="b"/>
            <a:pathLst>
              <a:path w="3313112" h="3030601">
                <a:moveTo>
                  <a:pt x="2808033" y="0"/>
                </a:moveTo>
                <a:lnTo>
                  <a:pt x="505104" y="0"/>
                </a:lnTo>
                <a:lnTo>
                  <a:pt x="463677" y="1674"/>
                </a:lnTo>
                <a:lnTo>
                  <a:pt x="423172" y="6612"/>
                </a:lnTo>
                <a:lnTo>
                  <a:pt x="383719" y="14682"/>
                </a:lnTo>
                <a:lnTo>
                  <a:pt x="345449" y="25754"/>
                </a:lnTo>
                <a:lnTo>
                  <a:pt x="308492" y="39699"/>
                </a:lnTo>
                <a:lnTo>
                  <a:pt x="272976" y="56386"/>
                </a:lnTo>
                <a:lnTo>
                  <a:pt x="239033" y="75685"/>
                </a:lnTo>
                <a:lnTo>
                  <a:pt x="206793" y="97466"/>
                </a:lnTo>
                <a:lnTo>
                  <a:pt x="176385" y="121600"/>
                </a:lnTo>
                <a:lnTo>
                  <a:pt x="147939" y="147954"/>
                </a:lnTo>
                <a:lnTo>
                  <a:pt x="121585" y="176401"/>
                </a:lnTo>
                <a:lnTo>
                  <a:pt x="97453" y="206809"/>
                </a:lnTo>
                <a:lnTo>
                  <a:pt x="75674" y="239049"/>
                </a:lnTo>
                <a:lnTo>
                  <a:pt x="56377" y="272990"/>
                </a:lnTo>
                <a:lnTo>
                  <a:pt x="39692" y="308502"/>
                </a:lnTo>
                <a:lnTo>
                  <a:pt x="25749" y="345456"/>
                </a:lnTo>
                <a:lnTo>
                  <a:pt x="14679" y="383720"/>
                </a:lnTo>
                <a:lnTo>
                  <a:pt x="6610" y="423166"/>
                </a:lnTo>
                <a:lnTo>
                  <a:pt x="1674" y="463662"/>
                </a:lnTo>
                <a:lnTo>
                  <a:pt x="0" y="505078"/>
                </a:lnTo>
                <a:lnTo>
                  <a:pt x="0" y="2525395"/>
                </a:lnTo>
                <a:lnTo>
                  <a:pt x="1674" y="2566829"/>
                </a:lnTo>
                <a:lnTo>
                  <a:pt x="6610" y="2607342"/>
                </a:lnTo>
                <a:lnTo>
                  <a:pt x="14679" y="2646802"/>
                </a:lnTo>
                <a:lnTo>
                  <a:pt x="25749" y="2685079"/>
                </a:lnTo>
                <a:lnTo>
                  <a:pt x="39692" y="2722044"/>
                </a:lnTo>
                <a:lnTo>
                  <a:pt x="56377" y="2757566"/>
                </a:lnTo>
                <a:lnTo>
                  <a:pt x="75674" y="2791516"/>
                </a:lnTo>
                <a:lnTo>
                  <a:pt x="97453" y="2823763"/>
                </a:lnTo>
                <a:lnTo>
                  <a:pt x="121585" y="2854178"/>
                </a:lnTo>
                <a:lnTo>
                  <a:pt x="147939" y="2882630"/>
                </a:lnTo>
                <a:lnTo>
                  <a:pt x="176385" y="2908989"/>
                </a:lnTo>
                <a:lnTo>
                  <a:pt x="206793" y="2933125"/>
                </a:lnTo>
                <a:lnTo>
                  <a:pt x="239033" y="2954909"/>
                </a:lnTo>
                <a:lnTo>
                  <a:pt x="272976" y="2974211"/>
                </a:lnTo>
                <a:lnTo>
                  <a:pt x="308492" y="2990899"/>
                </a:lnTo>
                <a:lnTo>
                  <a:pt x="345449" y="3004845"/>
                </a:lnTo>
                <a:lnTo>
                  <a:pt x="383719" y="3015918"/>
                </a:lnTo>
                <a:lnTo>
                  <a:pt x="423172" y="3023988"/>
                </a:lnTo>
                <a:lnTo>
                  <a:pt x="463677" y="3028926"/>
                </a:lnTo>
                <a:lnTo>
                  <a:pt x="505104" y="3030601"/>
                </a:lnTo>
                <a:lnTo>
                  <a:pt x="2808033" y="3030601"/>
                </a:lnTo>
                <a:lnTo>
                  <a:pt x="2849450" y="3028926"/>
                </a:lnTo>
                <a:lnTo>
                  <a:pt x="2889946" y="3023988"/>
                </a:lnTo>
                <a:lnTo>
                  <a:pt x="2929391" y="3015918"/>
                </a:lnTo>
                <a:lnTo>
                  <a:pt x="2967656" y="3004845"/>
                </a:lnTo>
                <a:lnTo>
                  <a:pt x="3004609" y="2990899"/>
                </a:lnTo>
                <a:lnTo>
                  <a:pt x="3040121" y="2974211"/>
                </a:lnTo>
                <a:lnTo>
                  <a:pt x="3074062" y="2954909"/>
                </a:lnTo>
                <a:lnTo>
                  <a:pt x="3106302" y="2933125"/>
                </a:lnTo>
                <a:lnTo>
                  <a:pt x="3136710" y="2908989"/>
                </a:lnTo>
                <a:lnTo>
                  <a:pt x="3165157" y="2882630"/>
                </a:lnTo>
                <a:lnTo>
                  <a:pt x="3191512" y="2854178"/>
                </a:lnTo>
                <a:lnTo>
                  <a:pt x="3215645" y="2823763"/>
                </a:lnTo>
                <a:lnTo>
                  <a:pt x="3237426" y="2791516"/>
                </a:lnTo>
                <a:lnTo>
                  <a:pt x="3256726" y="2757566"/>
                </a:lnTo>
                <a:lnTo>
                  <a:pt x="3273413" y="2722044"/>
                </a:lnTo>
                <a:lnTo>
                  <a:pt x="3287357" y="2685079"/>
                </a:lnTo>
                <a:lnTo>
                  <a:pt x="3298430" y="2646802"/>
                </a:lnTo>
                <a:lnTo>
                  <a:pt x="3306500" y="2607342"/>
                </a:lnTo>
                <a:lnTo>
                  <a:pt x="3311437" y="2566829"/>
                </a:lnTo>
                <a:lnTo>
                  <a:pt x="3313112" y="2525395"/>
                </a:lnTo>
                <a:lnTo>
                  <a:pt x="3313112" y="505078"/>
                </a:lnTo>
                <a:lnTo>
                  <a:pt x="3311437" y="463662"/>
                </a:lnTo>
                <a:lnTo>
                  <a:pt x="3306500" y="423166"/>
                </a:lnTo>
                <a:lnTo>
                  <a:pt x="3298430" y="383720"/>
                </a:lnTo>
                <a:lnTo>
                  <a:pt x="3287357" y="345456"/>
                </a:lnTo>
                <a:lnTo>
                  <a:pt x="3273413" y="308502"/>
                </a:lnTo>
                <a:lnTo>
                  <a:pt x="3256726" y="272990"/>
                </a:lnTo>
                <a:lnTo>
                  <a:pt x="3237426" y="239049"/>
                </a:lnTo>
                <a:lnTo>
                  <a:pt x="3215645" y="206809"/>
                </a:lnTo>
                <a:lnTo>
                  <a:pt x="3191512" y="176401"/>
                </a:lnTo>
                <a:lnTo>
                  <a:pt x="3165157" y="147955"/>
                </a:lnTo>
                <a:lnTo>
                  <a:pt x="3136710" y="121600"/>
                </a:lnTo>
                <a:lnTo>
                  <a:pt x="3106302" y="97466"/>
                </a:lnTo>
                <a:lnTo>
                  <a:pt x="3074062" y="75685"/>
                </a:lnTo>
                <a:lnTo>
                  <a:pt x="3040121" y="56386"/>
                </a:lnTo>
                <a:lnTo>
                  <a:pt x="3004609" y="39699"/>
                </a:lnTo>
                <a:lnTo>
                  <a:pt x="2967656" y="25754"/>
                </a:lnTo>
                <a:lnTo>
                  <a:pt x="2929391" y="14682"/>
                </a:lnTo>
                <a:lnTo>
                  <a:pt x="2889946" y="6612"/>
                </a:lnTo>
                <a:lnTo>
                  <a:pt x="2849450" y="1674"/>
                </a:lnTo>
                <a:lnTo>
                  <a:pt x="2808033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9387" y="2060575"/>
            <a:ext cx="3313112" cy="3030601"/>
          </a:xfrm>
          <a:custGeom>
            <a:avLst/>
            <a:gdLst/>
            <a:ahLst/>
            <a:cxnLst/>
            <a:rect l="l" t="t" r="r" b="b"/>
            <a:pathLst>
              <a:path w="3313112" h="3030601">
                <a:moveTo>
                  <a:pt x="0" y="505078"/>
                </a:moveTo>
                <a:lnTo>
                  <a:pt x="1674" y="463662"/>
                </a:lnTo>
                <a:lnTo>
                  <a:pt x="6610" y="423166"/>
                </a:lnTo>
                <a:lnTo>
                  <a:pt x="14679" y="383720"/>
                </a:lnTo>
                <a:lnTo>
                  <a:pt x="25749" y="345456"/>
                </a:lnTo>
                <a:lnTo>
                  <a:pt x="39692" y="308502"/>
                </a:lnTo>
                <a:lnTo>
                  <a:pt x="56377" y="272990"/>
                </a:lnTo>
                <a:lnTo>
                  <a:pt x="75674" y="239049"/>
                </a:lnTo>
                <a:lnTo>
                  <a:pt x="97453" y="206809"/>
                </a:lnTo>
                <a:lnTo>
                  <a:pt x="121585" y="176401"/>
                </a:lnTo>
                <a:lnTo>
                  <a:pt x="147939" y="147954"/>
                </a:lnTo>
                <a:lnTo>
                  <a:pt x="176385" y="121600"/>
                </a:lnTo>
                <a:lnTo>
                  <a:pt x="206793" y="97466"/>
                </a:lnTo>
                <a:lnTo>
                  <a:pt x="239033" y="75685"/>
                </a:lnTo>
                <a:lnTo>
                  <a:pt x="272976" y="56386"/>
                </a:lnTo>
                <a:lnTo>
                  <a:pt x="308492" y="39699"/>
                </a:lnTo>
                <a:lnTo>
                  <a:pt x="345449" y="25754"/>
                </a:lnTo>
                <a:lnTo>
                  <a:pt x="383719" y="14682"/>
                </a:lnTo>
                <a:lnTo>
                  <a:pt x="423172" y="6612"/>
                </a:lnTo>
                <a:lnTo>
                  <a:pt x="463677" y="1674"/>
                </a:lnTo>
                <a:lnTo>
                  <a:pt x="505104" y="0"/>
                </a:lnTo>
                <a:lnTo>
                  <a:pt x="2808033" y="0"/>
                </a:lnTo>
                <a:lnTo>
                  <a:pt x="2849450" y="1674"/>
                </a:lnTo>
                <a:lnTo>
                  <a:pt x="2889946" y="6612"/>
                </a:lnTo>
                <a:lnTo>
                  <a:pt x="2929391" y="14682"/>
                </a:lnTo>
                <a:lnTo>
                  <a:pt x="2967656" y="25754"/>
                </a:lnTo>
                <a:lnTo>
                  <a:pt x="3004609" y="39699"/>
                </a:lnTo>
                <a:lnTo>
                  <a:pt x="3040121" y="56386"/>
                </a:lnTo>
                <a:lnTo>
                  <a:pt x="3074062" y="75685"/>
                </a:lnTo>
                <a:lnTo>
                  <a:pt x="3106302" y="97466"/>
                </a:lnTo>
                <a:lnTo>
                  <a:pt x="3136710" y="121600"/>
                </a:lnTo>
                <a:lnTo>
                  <a:pt x="3165157" y="147955"/>
                </a:lnTo>
                <a:lnTo>
                  <a:pt x="3191512" y="176401"/>
                </a:lnTo>
                <a:lnTo>
                  <a:pt x="3215645" y="206809"/>
                </a:lnTo>
                <a:lnTo>
                  <a:pt x="3237426" y="239049"/>
                </a:lnTo>
                <a:lnTo>
                  <a:pt x="3256726" y="272990"/>
                </a:lnTo>
                <a:lnTo>
                  <a:pt x="3273413" y="308502"/>
                </a:lnTo>
                <a:lnTo>
                  <a:pt x="3287357" y="345456"/>
                </a:lnTo>
                <a:lnTo>
                  <a:pt x="3298430" y="383720"/>
                </a:lnTo>
                <a:lnTo>
                  <a:pt x="3306500" y="423166"/>
                </a:lnTo>
                <a:lnTo>
                  <a:pt x="3311437" y="463662"/>
                </a:lnTo>
                <a:lnTo>
                  <a:pt x="3313112" y="505078"/>
                </a:lnTo>
                <a:lnTo>
                  <a:pt x="3313112" y="2525395"/>
                </a:lnTo>
                <a:lnTo>
                  <a:pt x="3311437" y="2566829"/>
                </a:lnTo>
                <a:lnTo>
                  <a:pt x="3306500" y="2607342"/>
                </a:lnTo>
                <a:lnTo>
                  <a:pt x="3298430" y="2646802"/>
                </a:lnTo>
                <a:lnTo>
                  <a:pt x="3287357" y="2685079"/>
                </a:lnTo>
                <a:lnTo>
                  <a:pt x="3273413" y="2722044"/>
                </a:lnTo>
                <a:lnTo>
                  <a:pt x="3256726" y="2757566"/>
                </a:lnTo>
                <a:lnTo>
                  <a:pt x="3237426" y="2791516"/>
                </a:lnTo>
                <a:lnTo>
                  <a:pt x="3215645" y="2823763"/>
                </a:lnTo>
                <a:lnTo>
                  <a:pt x="3191512" y="2854178"/>
                </a:lnTo>
                <a:lnTo>
                  <a:pt x="3165157" y="2882630"/>
                </a:lnTo>
                <a:lnTo>
                  <a:pt x="3136710" y="2908989"/>
                </a:lnTo>
                <a:lnTo>
                  <a:pt x="3106302" y="2933125"/>
                </a:lnTo>
                <a:lnTo>
                  <a:pt x="3074062" y="2954909"/>
                </a:lnTo>
                <a:lnTo>
                  <a:pt x="3040121" y="2974211"/>
                </a:lnTo>
                <a:lnTo>
                  <a:pt x="3004609" y="2990899"/>
                </a:lnTo>
                <a:lnTo>
                  <a:pt x="2967656" y="3004845"/>
                </a:lnTo>
                <a:lnTo>
                  <a:pt x="2929391" y="3015918"/>
                </a:lnTo>
                <a:lnTo>
                  <a:pt x="2889946" y="3023988"/>
                </a:lnTo>
                <a:lnTo>
                  <a:pt x="2849450" y="3028926"/>
                </a:lnTo>
                <a:lnTo>
                  <a:pt x="2808033" y="3030601"/>
                </a:lnTo>
                <a:lnTo>
                  <a:pt x="505104" y="3030601"/>
                </a:lnTo>
                <a:lnTo>
                  <a:pt x="463677" y="3028926"/>
                </a:lnTo>
                <a:lnTo>
                  <a:pt x="423172" y="3023988"/>
                </a:lnTo>
                <a:lnTo>
                  <a:pt x="383719" y="3015918"/>
                </a:lnTo>
                <a:lnTo>
                  <a:pt x="345449" y="3004845"/>
                </a:lnTo>
                <a:lnTo>
                  <a:pt x="308492" y="2990899"/>
                </a:lnTo>
                <a:lnTo>
                  <a:pt x="272976" y="2974211"/>
                </a:lnTo>
                <a:lnTo>
                  <a:pt x="239033" y="2954909"/>
                </a:lnTo>
                <a:lnTo>
                  <a:pt x="206793" y="2933125"/>
                </a:lnTo>
                <a:lnTo>
                  <a:pt x="176385" y="2908989"/>
                </a:lnTo>
                <a:lnTo>
                  <a:pt x="147939" y="2882630"/>
                </a:lnTo>
                <a:lnTo>
                  <a:pt x="121585" y="2854178"/>
                </a:lnTo>
                <a:lnTo>
                  <a:pt x="97453" y="2823763"/>
                </a:lnTo>
                <a:lnTo>
                  <a:pt x="75674" y="2791516"/>
                </a:lnTo>
                <a:lnTo>
                  <a:pt x="56377" y="2757566"/>
                </a:lnTo>
                <a:lnTo>
                  <a:pt x="39692" y="2722044"/>
                </a:lnTo>
                <a:lnTo>
                  <a:pt x="25749" y="2685079"/>
                </a:lnTo>
                <a:lnTo>
                  <a:pt x="14679" y="2646802"/>
                </a:lnTo>
                <a:lnTo>
                  <a:pt x="6610" y="2607342"/>
                </a:lnTo>
                <a:lnTo>
                  <a:pt x="1674" y="2566829"/>
                </a:lnTo>
                <a:lnTo>
                  <a:pt x="0" y="2525395"/>
                </a:lnTo>
                <a:lnTo>
                  <a:pt x="0" y="505078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6419" y="2286761"/>
            <a:ext cx="2537460" cy="25698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635" algn="ctr">
              <a:lnSpc>
                <a:spcPct val="100000"/>
              </a:lnSpc>
            </a:pPr>
            <a:r>
              <a:rPr sz="2800" spc="-15" dirty="0" smtClean="0">
                <a:latin typeface="Arial"/>
                <a:cs typeface="Arial"/>
              </a:rPr>
              <a:t>Estabelece</a:t>
            </a:r>
            <a:r>
              <a:rPr sz="2800" spc="-10" dirty="0" smtClean="0">
                <a:latin typeface="Arial"/>
                <a:cs typeface="Arial"/>
              </a:rPr>
              <a:t>r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15" dirty="0" smtClean="0">
                <a:latin typeface="Arial"/>
                <a:cs typeface="Arial"/>
              </a:rPr>
              <a:t>os</a:t>
            </a:r>
            <a:r>
              <a:rPr sz="2800" spc="-10" dirty="0" smtClean="0">
                <a:latin typeface="Arial"/>
                <a:cs typeface="Arial"/>
              </a:rPr>
              <a:t> r</a:t>
            </a:r>
            <a:r>
              <a:rPr sz="2800" spc="-15" dirty="0" smtClean="0">
                <a:latin typeface="Arial"/>
                <a:cs typeface="Arial"/>
              </a:rPr>
              <a:t>e</a:t>
            </a:r>
            <a:r>
              <a:rPr sz="2800" spc="-20" dirty="0" smtClean="0">
                <a:latin typeface="Arial"/>
                <a:cs typeface="Arial"/>
              </a:rPr>
              <a:t>q</a:t>
            </a:r>
            <a:r>
              <a:rPr sz="2800" spc="-15" dirty="0" smtClean="0">
                <a:latin typeface="Arial"/>
                <a:cs typeface="Arial"/>
              </a:rPr>
              <a:t>u</a:t>
            </a:r>
            <a:r>
              <a:rPr sz="2800" spc="-10" dirty="0" smtClean="0">
                <a:latin typeface="Arial"/>
                <a:cs typeface="Arial"/>
              </a:rPr>
              <a:t>isit</a:t>
            </a:r>
            <a:r>
              <a:rPr sz="2800" spc="-15" dirty="0" smtClean="0">
                <a:latin typeface="Arial"/>
                <a:cs typeface="Arial"/>
              </a:rPr>
              <a:t>os mín</a:t>
            </a:r>
            <a:r>
              <a:rPr sz="2800" spc="-5" dirty="0" smtClean="0">
                <a:latin typeface="Arial"/>
                <a:cs typeface="Arial"/>
              </a:rPr>
              <a:t>i</a:t>
            </a:r>
            <a:r>
              <a:rPr sz="2800" spc="-20" dirty="0" smtClean="0">
                <a:latin typeface="Arial"/>
                <a:cs typeface="Arial"/>
              </a:rPr>
              <a:t>mos</a:t>
            </a:r>
            <a:r>
              <a:rPr sz="2800" spc="1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p</a:t>
            </a:r>
            <a:r>
              <a:rPr sz="2800" spc="-15" dirty="0" smtClean="0">
                <a:latin typeface="Arial"/>
                <a:cs typeface="Arial"/>
              </a:rPr>
              <a:t>ara ge</a:t>
            </a:r>
            <a:r>
              <a:rPr sz="2800" spc="-5" dirty="0" smtClean="0">
                <a:latin typeface="Arial"/>
                <a:cs typeface="Arial"/>
              </a:rPr>
              <a:t>s</a:t>
            </a:r>
            <a:r>
              <a:rPr sz="2800" spc="-15" dirty="0" smtClean="0">
                <a:latin typeface="Arial"/>
                <a:cs typeface="Arial"/>
              </a:rPr>
              <a:t>tão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de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S</a:t>
            </a:r>
            <a:r>
              <a:rPr sz="2800" spc="-35" dirty="0" smtClean="0">
                <a:latin typeface="Arial"/>
                <a:cs typeface="Arial"/>
              </a:rPr>
              <a:t>S</a:t>
            </a:r>
            <a:r>
              <a:rPr sz="2800" spc="-20" dirty="0" smtClean="0">
                <a:latin typeface="Arial"/>
                <a:cs typeface="Arial"/>
              </a:rPr>
              <a:t>T</a:t>
            </a:r>
            <a:r>
              <a:rPr sz="2800" spc="-15" dirty="0" smtClean="0">
                <a:latin typeface="Arial"/>
                <a:cs typeface="Arial"/>
              </a:rPr>
              <a:t> cont</a:t>
            </a:r>
            <a:r>
              <a:rPr sz="2800" spc="0" dirty="0" smtClean="0">
                <a:latin typeface="Arial"/>
                <a:cs typeface="Arial"/>
              </a:rPr>
              <a:t>r</a:t>
            </a:r>
            <a:r>
              <a:rPr sz="2800" spc="-20" dirty="0" smtClean="0">
                <a:latin typeface="Arial"/>
                <a:cs typeface="Arial"/>
              </a:rPr>
              <a:t>a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r</a:t>
            </a:r>
            <a:r>
              <a:rPr sz="2800" spc="-10" dirty="0" smtClean="0">
                <a:latin typeface="Arial"/>
                <a:cs typeface="Arial"/>
              </a:rPr>
              <a:t>is</a:t>
            </a:r>
            <a:r>
              <a:rPr sz="2800" spc="-15" dirty="0" smtClean="0">
                <a:latin typeface="Arial"/>
                <a:cs typeface="Arial"/>
              </a:rPr>
              <a:t>cos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de</a:t>
            </a:r>
            <a:r>
              <a:rPr sz="2800" spc="-15" dirty="0" smtClean="0">
                <a:latin typeface="Arial"/>
                <a:cs typeface="Arial"/>
              </a:rPr>
              <a:t> a</a:t>
            </a:r>
            <a:r>
              <a:rPr sz="2800" spc="-10" dirty="0" smtClean="0">
                <a:latin typeface="Arial"/>
                <a:cs typeface="Arial"/>
              </a:rPr>
              <a:t>ci</a:t>
            </a:r>
            <a:r>
              <a:rPr sz="2800" spc="-15" dirty="0" smtClean="0">
                <a:latin typeface="Arial"/>
                <a:cs typeface="Arial"/>
              </a:rPr>
              <a:t>d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15" dirty="0" smtClean="0">
                <a:latin typeface="Arial"/>
                <a:cs typeface="Arial"/>
              </a:rPr>
              <a:t>ntes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79901" y="2924175"/>
            <a:ext cx="936625" cy="1297051"/>
          </a:xfrm>
          <a:custGeom>
            <a:avLst/>
            <a:gdLst/>
            <a:ahLst/>
            <a:cxnLst/>
            <a:rect l="l" t="t" r="r" b="b"/>
            <a:pathLst>
              <a:path w="936625" h="1297051">
                <a:moveTo>
                  <a:pt x="468249" y="0"/>
                </a:moveTo>
                <a:lnTo>
                  <a:pt x="468249" y="324230"/>
                </a:lnTo>
                <a:lnTo>
                  <a:pt x="0" y="324230"/>
                </a:lnTo>
                <a:lnTo>
                  <a:pt x="0" y="972693"/>
                </a:lnTo>
                <a:lnTo>
                  <a:pt x="468249" y="972693"/>
                </a:lnTo>
                <a:lnTo>
                  <a:pt x="468249" y="1297051"/>
                </a:lnTo>
                <a:lnTo>
                  <a:pt x="936625" y="648462"/>
                </a:lnTo>
                <a:lnTo>
                  <a:pt x="468249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79901" y="2924175"/>
            <a:ext cx="936625" cy="1297051"/>
          </a:xfrm>
          <a:custGeom>
            <a:avLst/>
            <a:gdLst/>
            <a:ahLst/>
            <a:cxnLst/>
            <a:rect l="l" t="t" r="r" b="b"/>
            <a:pathLst>
              <a:path w="936625" h="1297051">
                <a:moveTo>
                  <a:pt x="0" y="324230"/>
                </a:moveTo>
                <a:lnTo>
                  <a:pt x="468249" y="324230"/>
                </a:lnTo>
                <a:lnTo>
                  <a:pt x="468249" y="0"/>
                </a:lnTo>
                <a:lnTo>
                  <a:pt x="936625" y="648462"/>
                </a:lnTo>
                <a:lnTo>
                  <a:pt x="468249" y="1297051"/>
                </a:lnTo>
                <a:lnTo>
                  <a:pt x="468249" y="972693"/>
                </a:lnTo>
                <a:lnTo>
                  <a:pt x="0" y="972693"/>
                </a:lnTo>
                <a:lnTo>
                  <a:pt x="0" y="324230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32426" y="2073275"/>
            <a:ext cx="4140200" cy="3011424"/>
          </a:xfrm>
          <a:custGeom>
            <a:avLst/>
            <a:gdLst/>
            <a:ahLst/>
            <a:cxnLst/>
            <a:rect l="l" t="t" r="r" b="b"/>
            <a:pathLst>
              <a:path w="4140200" h="3011424">
                <a:moveTo>
                  <a:pt x="3638169" y="0"/>
                </a:moveTo>
                <a:lnTo>
                  <a:pt x="501903" y="0"/>
                </a:lnTo>
                <a:lnTo>
                  <a:pt x="460733" y="1663"/>
                </a:lnTo>
                <a:lnTo>
                  <a:pt x="420481" y="6567"/>
                </a:lnTo>
                <a:lnTo>
                  <a:pt x="381275" y="14583"/>
                </a:lnTo>
                <a:lnTo>
                  <a:pt x="343245" y="25582"/>
                </a:lnTo>
                <a:lnTo>
                  <a:pt x="306520" y="39435"/>
                </a:lnTo>
                <a:lnTo>
                  <a:pt x="271229" y="56012"/>
                </a:lnTo>
                <a:lnTo>
                  <a:pt x="237501" y="75185"/>
                </a:lnTo>
                <a:lnTo>
                  <a:pt x="205465" y="96824"/>
                </a:lnTo>
                <a:lnTo>
                  <a:pt x="175251" y="120801"/>
                </a:lnTo>
                <a:lnTo>
                  <a:pt x="146986" y="146986"/>
                </a:lnTo>
                <a:lnTo>
                  <a:pt x="120801" y="175251"/>
                </a:lnTo>
                <a:lnTo>
                  <a:pt x="96824" y="205465"/>
                </a:lnTo>
                <a:lnTo>
                  <a:pt x="75185" y="237501"/>
                </a:lnTo>
                <a:lnTo>
                  <a:pt x="56012" y="271229"/>
                </a:lnTo>
                <a:lnTo>
                  <a:pt x="39435" y="306520"/>
                </a:lnTo>
                <a:lnTo>
                  <a:pt x="25582" y="343245"/>
                </a:lnTo>
                <a:lnTo>
                  <a:pt x="14583" y="381275"/>
                </a:lnTo>
                <a:lnTo>
                  <a:pt x="6567" y="420481"/>
                </a:lnTo>
                <a:lnTo>
                  <a:pt x="1663" y="460733"/>
                </a:lnTo>
                <a:lnTo>
                  <a:pt x="0" y="501903"/>
                </a:lnTo>
                <a:lnTo>
                  <a:pt x="0" y="2509520"/>
                </a:lnTo>
                <a:lnTo>
                  <a:pt x="1663" y="2550690"/>
                </a:lnTo>
                <a:lnTo>
                  <a:pt x="6567" y="2590942"/>
                </a:lnTo>
                <a:lnTo>
                  <a:pt x="14583" y="2630148"/>
                </a:lnTo>
                <a:lnTo>
                  <a:pt x="25582" y="2668178"/>
                </a:lnTo>
                <a:lnTo>
                  <a:pt x="39435" y="2704903"/>
                </a:lnTo>
                <a:lnTo>
                  <a:pt x="56012" y="2740194"/>
                </a:lnTo>
                <a:lnTo>
                  <a:pt x="75185" y="2773922"/>
                </a:lnTo>
                <a:lnTo>
                  <a:pt x="96824" y="2805958"/>
                </a:lnTo>
                <a:lnTo>
                  <a:pt x="120801" y="2836172"/>
                </a:lnTo>
                <a:lnTo>
                  <a:pt x="146986" y="2864437"/>
                </a:lnTo>
                <a:lnTo>
                  <a:pt x="175251" y="2890622"/>
                </a:lnTo>
                <a:lnTo>
                  <a:pt x="205465" y="2914599"/>
                </a:lnTo>
                <a:lnTo>
                  <a:pt x="237501" y="2936238"/>
                </a:lnTo>
                <a:lnTo>
                  <a:pt x="271229" y="2955411"/>
                </a:lnTo>
                <a:lnTo>
                  <a:pt x="306520" y="2971988"/>
                </a:lnTo>
                <a:lnTo>
                  <a:pt x="343245" y="2985841"/>
                </a:lnTo>
                <a:lnTo>
                  <a:pt x="381275" y="2996840"/>
                </a:lnTo>
                <a:lnTo>
                  <a:pt x="420481" y="3004856"/>
                </a:lnTo>
                <a:lnTo>
                  <a:pt x="460733" y="3009760"/>
                </a:lnTo>
                <a:lnTo>
                  <a:pt x="501903" y="3011424"/>
                </a:lnTo>
                <a:lnTo>
                  <a:pt x="3638169" y="3011424"/>
                </a:lnTo>
                <a:lnTo>
                  <a:pt x="3679340" y="3009760"/>
                </a:lnTo>
                <a:lnTo>
                  <a:pt x="3719595" y="3004856"/>
                </a:lnTo>
                <a:lnTo>
                  <a:pt x="3758805" y="2996840"/>
                </a:lnTo>
                <a:lnTo>
                  <a:pt x="3796840" y="2985841"/>
                </a:lnTo>
                <a:lnTo>
                  <a:pt x="3833572" y="2971988"/>
                </a:lnTo>
                <a:lnTo>
                  <a:pt x="3868870" y="2955411"/>
                </a:lnTo>
                <a:lnTo>
                  <a:pt x="3902607" y="2936238"/>
                </a:lnTo>
                <a:lnTo>
                  <a:pt x="3934652" y="2914599"/>
                </a:lnTo>
                <a:lnTo>
                  <a:pt x="3964875" y="2890622"/>
                </a:lnTo>
                <a:lnTo>
                  <a:pt x="3993149" y="2864437"/>
                </a:lnTo>
                <a:lnTo>
                  <a:pt x="4019344" y="2836172"/>
                </a:lnTo>
                <a:lnTo>
                  <a:pt x="4043330" y="2805958"/>
                </a:lnTo>
                <a:lnTo>
                  <a:pt x="4064978" y="2773922"/>
                </a:lnTo>
                <a:lnTo>
                  <a:pt x="4084159" y="2740194"/>
                </a:lnTo>
                <a:lnTo>
                  <a:pt x="4100744" y="2704903"/>
                </a:lnTo>
                <a:lnTo>
                  <a:pt x="4114603" y="2668178"/>
                </a:lnTo>
                <a:lnTo>
                  <a:pt x="4125608" y="2630148"/>
                </a:lnTo>
                <a:lnTo>
                  <a:pt x="4133628" y="2590942"/>
                </a:lnTo>
                <a:lnTo>
                  <a:pt x="4138535" y="2550690"/>
                </a:lnTo>
                <a:lnTo>
                  <a:pt x="4140200" y="2509520"/>
                </a:lnTo>
                <a:lnTo>
                  <a:pt x="4140200" y="501903"/>
                </a:lnTo>
                <a:lnTo>
                  <a:pt x="4138535" y="460733"/>
                </a:lnTo>
                <a:lnTo>
                  <a:pt x="4133628" y="420481"/>
                </a:lnTo>
                <a:lnTo>
                  <a:pt x="4125608" y="381275"/>
                </a:lnTo>
                <a:lnTo>
                  <a:pt x="4114603" y="343245"/>
                </a:lnTo>
                <a:lnTo>
                  <a:pt x="4100744" y="306520"/>
                </a:lnTo>
                <a:lnTo>
                  <a:pt x="4084159" y="271229"/>
                </a:lnTo>
                <a:lnTo>
                  <a:pt x="4064978" y="237501"/>
                </a:lnTo>
                <a:lnTo>
                  <a:pt x="4043330" y="205465"/>
                </a:lnTo>
                <a:lnTo>
                  <a:pt x="4019344" y="175251"/>
                </a:lnTo>
                <a:lnTo>
                  <a:pt x="3993149" y="146986"/>
                </a:lnTo>
                <a:lnTo>
                  <a:pt x="3964875" y="120801"/>
                </a:lnTo>
                <a:lnTo>
                  <a:pt x="3934652" y="96824"/>
                </a:lnTo>
                <a:lnTo>
                  <a:pt x="3902607" y="75185"/>
                </a:lnTo>
                <a:lnTo>
                  <a:pt x="3868870" y="56012"/>
                </a:lnTo>
                <a:lnTo>
                  <a:pt x="3833572" y="39435"/>
                </a:lnTo>
                <a:lnTo>
                  <a:pt x="3796840" y="25582"/>
                </a:lnTo>
                <a:lnTo>
                  <a:pt x="3758805" y="14583"/>
                </a:lnTo>
                <a:lnTo>
                  <a:pt x="3719595" y="6567"/>
                </a:lnTo>
                <a:lnTo>
                  <a:pt x="3679340" y="1663"/>
                </a:lnTo>
                <a:lnTo>
                  <a:pt x="3638169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32426" y="2073275"/>
            <a:ext cx="4140200" cy="3011424"/>
          </a:xfrm>
          <a:custGeom>
            <a:avLst/>
            <a:gdLst/>
            <a:ahLst/>
            <a:cxnLst/>
            <a:rect l="l" t="t" r="r" b="b"/>
            <a:pathLst>
              <a:path w="4140200" h="3011424">
                <a:moveTo>
                  <a:pt x="0" y="501903"/>
                </a:moveTo>
                <a:lnTo>
                  <a:pt x="1663" y="460733"/>
                </a:lnTo>
                <a:lnTo>
                  <a:pt x="6567" y="420481"/>
                </a:lnTo>
                <a:lnTo>
                  <a:pt x="14583" y="381275"/>
                </a:lnTo>
                <a:lnTo>
                  <a:pt x="25582" y="343245"/>
                </a:lnTo>
                <a:lnTo>
                  <a:pt x="39435" y="306520"/>
                </a:lnTo>
                <a:lnTo>
                  <a:pt x="56012" y="271229"/>
                </a:lnTo>
                <a:lnTo>
                  <a:pt x="75185" y="237501"/>
                </a:lnTo>
                <a:lnTo>
                  <a:pt x="96824" y="205465"/>
                </a:lnTo>
                <a:lnTo>
                  <a:pt x="120801" y="175251"/>
                </a:lnTo>
                <a:lnTo>
                  <a:pt x="146986" y="146986"/>
                </a:lnTo>
                <a:lnTo>
                  <a:pt x="175251" y="120801"/>
                </a:lnTo>
                <a:lnTo>
                  <a:pt x="205465" y="96824"/>
                </a:lnTo>
                <a:lnTo>
                  <a:pt x="237501" y="75185"/>
                </a:lnTo>
                <a:lnTo>
                  <a:pt x="271229" y="56012"/>
                </a:lnTo>
                <a:lnTo>
                  <a:pt x="306520" y="39435"/>
                </a:lnTo>
                <a:lnTo>
                  <a:pt x="343245" y="25582"/>
                </a:lnTo>
                <a:lnTo>
                  <a:pt x="381275" y="14583"/>
                </a:lnTo>
                <a:lnTo>
                  <a:pt x="420481" y="6567"/>
                </a:lnTo>
                <a:lnTo>
                  <a:pt x="460733" y="1663"/>
                </a:lnTo>
                <a:lnTo>
                  <a:pt x="501903" y="0"/>
                </a:lnTo>
                <a:lnTo>
                  <a:pt x="3638169" y="0"/>
                </a:lnTo>
                <a:lnTo>
                  <a:pt x="3679340" y="1663"/>
                </a:lnTo>
                <a:lnTo>
                  <a:pt x="3719595" y="6567"/>
                </a:lnTo>
                <a:lnTo>
                  <a:pt x="3758805" y="14583"/>
                </a:lnTo>
                <a:lnTo>
                  <a:pt x="3796840" y="25582"/>
                </a:lnTo>
                <a:lnTo>
                  <a:pt x="3833572" y="39435"/>
                </a:lnTo>
                <a:lnTo>
                  <a:pt x="3868870" y="56012"/>
                </a:lnTo>
                <a:lnTo>
                  <a:pt x="3902607" y="75185"/>
                </a:lnTo>
                <a:lnTo>
                  <a:pt x="3934652" y="96824"/>
                </a:lnTo>
                <a:lnTo>
                  <a:pt x="3964875" y="120801"/>
                </a:lnTo>
                <a:lnTo>
                  <a:pt x="3993149" y="146986"/>
                </a:lnTo>
                <a:lnTo>
                  <a:pt x="4019344" y="175251"/>
                </a:lnTo>
                <a:lnTo>
                  <a:pt x="4043330" y="205465"/>
                </a:lnTo>
                <a:lnTo>
                  <a:pt x="4064978" y="237501"/>
                </a:lnTo>
                <a:lnTo>
                  <a:pt x="4084159" y="271229"/>
                </a:lnTo>
                <a:lnTo>
                  <a:pt x="4100744" y="306520"/>
                </a:lnTo>
                <a:lnTo>
                  <a:pt x="4114603" y="343245"/>
                </a:lnTo>
                <a:lnTo>
                  <a:pt x="4125608" y="381275"/>
                </a:lnTo>
                <a:lnTo>
                  <a:pt x="4133628" y="420481"/>
                </a:lnTo>
                <a:lnTo>
                  <a:pt x="4138535" y="460733"/>
                </a:lnTo>
                <a:lnTo>
                  <a:pt x="4140200" y="501903"/>
                </a:lnTo>
                <a:lnTo>
                  <a:pt x="4140200" y="2509520"/>
                </a:lnTo>
                <a:lnTo>
                  <a:pt x="4138535" y="2550690"/>
                </a:lnTo>
                <a:lnTo>
                  <a:pt x="4133628" y="2590942"/>
                </a:lnTo>
                <a:lnTo>
                  <a:pt x="4125608" y="2630148"/>
                </a:lnTo>
                <a:lnTo>
                  <a:pt x="4114603" y="2668178"/>
                </a:lnTo>
                <a:lnTo>
                  <a:pt x="4100744" y="2704903"/>
                </a:lnTo>
                <a:lnTo>
                  <a:pt x="4084159" y="2740194"/>
                </a:lnTo>
                <a:lnTo>
                  <a:pt x="4064978" y="2773922"/>
                </a:lnTo>
                <a:lnTo>
                  <a:pt x="4043330" y="2805958"/>
                </a:lnTo>
                <a:lnTo>
                  <a:pt x="4019344" y="2836172"/>
                </a:lnTo>
                <a:lnTo>
                  <a:pt x="3993149" y="2864437"/>
                </a:lnTo>
                <a:lnTo>
                  <a:pt x="3964875" y="2890622"/>
                </a:lnTo>
                <a:lnTo>
                  <a:pt x="3934652" y="2914599"/>
                </a:lnTo>
                <a:lnTo>
                  <a:pt x="3902607" y="2936238"/>
                </a:lnTo>
                <a:lnTo>
                  <a:pt x="3868870" y="2955411"/>
                </a:lnTo>
                <a:lnTo>
                  <a:pt x="3833572" y="2971988"/>
                </a:lnTo>
                <a:lnTo>
                  <a:pt x="3796840" y="2985841"/>
                </a:lnTo>
                <a:lnTo>
                  <a:pt x="3758805" y="2996840"/>
                </a:lnTo>
                <a:lnTo>
                  <a:pt x="3719595" y="3004856"/>
                </a:lnTo>
                <a:lnTo>
                  <a:pt x="3679340" y="3009760"/>
                </a:lnTo>
                <a:lnTo>
                  <a:pt x="3638169" y="3011424"/>
                </a:lnTo>
                <a:lnTo>
                  <a:pt x="501903" y="3011424"/>
                </a:lnTo>
                <a:lnTo>
                  <a:pt x="460733" y="3009760"/>
                </a:lnTo>
                <a:lnTo>
                  <a:pt x="420481" y="3004856"/>
                </a:lnTo>
                <a:lnTo>
                  <a:pt x="381275" y="2996840"/>
                </a:lnTo>
                <a:lnTo>
                  <a:pt x="343245" y="2985841"/>
                </a:lnTo>
                <a:lnTo>
                  <a:pt x="306520" y="2971988"/>
                </a:lnTo>
                <a:lnTo>
                  <a:pt x="271229" y="2955411"/>
                </a:lnTo>
                <a:lnTo>
                  <a:pt x="237501" y="2936238"/>
                </a:lnTo>
                <a:lnTo>
                  <a:pt x="205465" y="2914599"/>
                </a:lnTo>
                <a:lnTo>
                  <a:pt x="175251" y="2890622"/>
                </a:lnTo>
                <a:lnTo>
                  <a:pt x="146986" y="2864437"/>
                </a:lnTo>
                <a:lnTo>
                  <a:pt x="120801" y="2836172"/>
                </a:lnTo>
                <a:lnTo>
                  <a:pt x="96824" y="2805958"/>
                </a:lnTo>
                <a:lnTo>
                  <a:pt x="75185" y="2773922"/>
                </a:lnTo>
                <a:lnTo>
                  <a:pt x="56012" y="2740194"/>
                </a:lnTo>
                <a:lnTo>
                  <a:pt x="39435" y="2704903"/>
                </a:lnTo>
                <a:lnTo>
                  <a:pt x="25582" y="2668178"/>
                </a:lnTo>
                <a:lnTo>
                  <a:pt x="14583" y="2630148"/>
                </a:lnTo>
                <a:lnTo>
                  <a:pt x="6567" y="2590942"/>
                </a:lnTo>
                <a:lnTo>
                  <a:pt x="1663" y="2550690"/>
                </a:lnTo>
                <a:lnTo>
                  <a:pt x="0" y="2509520"/>
                </a:lnTo>
                <a:lnTo>
                  <a:pt x="0" y="501903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35321" y="2291841"/>
            <a:ext cx="3535045" cy="25704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270" algn="ctr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N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 ativid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des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e</a:t>
            </a:r>
            <a:r>
              <a:rPr sz="2400" spc="-15" dirty="0" smtClean="0">
                <a:latin typeface="Arial"/>
                <a:cs typeface="Arial"/>
              </a:rPr>
              <a:t>x</a:t>
            </a:r>
            <a:r>
              <a:rPr sz="2400" spc="0" dirty="0" smtClean="0">
                <a:latin typeface="Arial"/>
                <a:cs typeface="Arial"/>
              </a:rPr>
              <a:t>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açã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produç</a:t>
            </a:r>
            <a:r>
              <a:rPr sz="2400" spc="-10" dirty="0" smtClean="0">
                <a:latin typeface="Arial"/>
                <a:cs typeface="Arial"/>
              </a:rPr>
              <a:t>ã</a:t>
            </a:r>
            <a:r>
              <a:rPr sz="2400" spc="0" dirty="0" smtClean="0">
                <a:latin typeface="Arial"/>
                <a:cs typeface="Arial"/>
              </a:rPr>
              <a:t>o, armaze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ame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to, 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ansferênci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manuse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manip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ção</a:t>
            </a:r>
            <a:r>
              <a:rPr sz="2400" spc="4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flamáve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líqu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dos comb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stíveis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0351" y="6563106"/>
            <a:ext cx="8238744" cy="0"/>
          </a:xfrm>
          <a:custGeom>
            <a:avLst/>
            <a:gdLst/>
            <a:ahLst/>
            <a:cxnLst/>
            <a:rect l="l" t="t" r="r" b="b"/>
            <a:pathLst>
              <a:path w="8238744">
                <a:moveTo>
                  <a:pt x="0" y="0"/>
                </a:moveTo>
                <a:lnTo>
                  <a:pt x="8238744" y="0"/>
                </a:lnTo>
              </a:path>
            </a:pathLst>
          </a:custGeom>
          <a:ln w="13716">
            <a:solidFill>
              <a:srgbClr val="A8443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7209" y="233172"/>
            <a:ext cx="0" cy="6336792"/>
          </a:xfrm>
          <a:custGeom>
            <a:avLst/>
            <a:gdLst/>
            <a:ahLst/>
            <a:cxnLst/>
            <a:rect l="l" t="t" r="r" b="b"/>
            <a:pathLst>
              <a:path h="6336792">
                <a:moveTo>
                  <a:pt x="0" y="6336792"/>
                </a:moveTo>
                <a:lnTo>
                  <a:pt x="0" y="0"/>
                </a:lnTo>
              </a:path>
            </a:pathLst>
          </a:custGeom>
          <a:ln w="13716">
            <a:solidFill>
              <a:srgbClr val="C31C1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50807" y="1056132"/>
            <a:ext cx="0" cy="5509260"/>
          </a:xfrm>
          <a:custGeom>
            <a:avLst/>
            <a:gdLst/>
            <a:ahLst/>
            <a:cxnLst/>
            <a:rect l="l" t="t" r="r" b="b"/>
            <a:pathLst>
              <a:path h="5509260">
                <a:moveTo>
                  <a:pt x="0" y="5509260"/>
                </a:moveTo>
                <a:lnTo>
                  <a:pt x="0" y="0"/>
                </a:lnTo>
              </a:path>
            </a:pathLst>
          </a:custGeom>
          <a:ln w="36576">
            <a:solidFill>
              <a:srgbClr val="5B130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83284" y="607060"/>
            <a:ext cx="7698716" cy="3073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pt-BR" sz="1900" b="1" spc="110" dirty="0" smtClean="0">
                <a:solidFill>
                  <a:srgbClr val="0C08B8"/>
                </a:solidFill>
                <a:latin typeface="Arial"/>
                <a:cs typeface="Arial"/>
              </a:rPr>
              <a:t>A</a:t>
            </a:r>
            <a:r>
              <a:rPr sz="1900" b="1" spc="110" dirty="0" err="1" smtClean="0">
                <a:solidFill>
                  <a:srgbClr val="0C08B8"/>
                </a:solidFill>
                <a:latin typeface="Arial"/>
                <a:cs typeface="Arial"/>
              </a:rPr>
              <a:t>rmazenamento</a:t>
            </a:r>
            <a:r>
              <a:rPr sz="1900" b="1" spc="11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00" b="1" spc="-25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00" spc="55" dirty="0" smtClean="0">
                <a:solidFill>
                  <a:srgbClr val="030101"/>
                </a:solidFill>
                <a:latin typeface="Arial"/>
                <a:cs typeface="Arial"/>
              </a:rPr>
              <a:t>-</a:t>
            </a:r>
            <a:r>
              <a:rPr sz="1900" spc="-70" dirty="0" smtClean="0">
                <a:solidFill>
                  <a:srgbClr val="030101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retenção</a:t>
            </a:r>
            <a:r>
              <a:rPr sz="1950" i="1" spc="14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7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5" dirty="0" smtClean="0">
                <a:solidFill>
                  <a:srgbClr val="0C08B8"/>
                </a:solidFill>
                <a:latin typeface="Arial"/>
                <a:cs typeface="Arial"/>
              </a:rPr>
              <a:t>uma</a:t>
            </a:r>
            <a:r>
              <a:rPr sz="1950" i="1" spc="-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quantidade</a:t>
            </a:r>
            <a:r>
              <a:rPr sz="1950" i="1" spc="13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4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inflamáveis</a:t>
            </a:r>
            <a:endParaRPr sz="19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857" y="977646"/>
            <a:ext cx="8341359" cy="5487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9055">
              <a:lnSpc>
                <a:spcPct val="100000"/>
              </a:lnSpc>
              <a:tabLst>
                <a:tab pos="8068945" algn="l"/>
              </a:tabLst>
            </a:pP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(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líquidos e/ou</a:t>
            </a:r>
            <a:r>
              <a:rPr sz="1950" i="1" spc="15" dirty="0" smtClean="0">
                <a:solidFill>
                  <a:srgbClr val="0C08B8"/>
                </a:solidFill>
                <a:latin typeface="Arial"/>
                <a:cs typeface="Arial"/>
              </a:rPr>
              <a:t> gases)</a:t>
            </a:r>
            <a:r>
              <a:rPr sz="1950" i="1" spc="7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95" dirty="0" smtClean="0">
                <a:solidFill>
                  <a:srgbClr val="0C08B8"/>
                </a:solidFill>
                <a:latin typeface="Arial"/>
                <a:cs typeface="Arial"/>
              </a:rPr>
              <a:t>e</a:t>
            </a:r>
            <a:r>
              <a:rPr sz="1950" i="1" spc="-7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líquidos</a:t>
            </a:r>
            <a:r>
              <a:rPr sz="1950" i="1" spc="9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combustíveis</a:t>
            </a:r>
            <a:r>
              <a:rPr sz="1950" i="1" spc="16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5" dirty="0" smtClean="0">
                <a:solidFill>
                  <a:srgbClr val="0C08B8"/>
                </a:solidFill>
                <a:latin typeface="Arial"/>
                <a:cs typeface="Arial"/>
              </a:rPr>
              <a:t>em</a:t>
            </a:r>
            <a:r>
              <a:rPr sz="1950" i="1" spc="4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5" dirty="0" smtClean="0">
                <a:solidFill>
                  <a:srgbClr val="0C08B8"/>
                </a:solidFill>
                <a:latin typeface="Arial"/>
                <a:cs typeface="Arial"/>
              </a:rPr>
              <a:t>uma</a:t>
            </a:r>
            <a:r>
              <a:rPr sz="1950" i="1" spc="-6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instalação</a:t>
            </a:r>
            <a:r>
              <a:rPr sz="1950" i="1" spc="114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-10" dirty="0" smtClean="0">
                <a:solidFill>
                  <a:srgbClr val="0C08B8"/>
                </a:solidFill>
                <a:latin typeface="Arial"/>
                <a:cs typeface="Arial"/>
              </a:rPr>
              <a:t>fix</a:t>
            </a:r>
            <a:r>
              <a:rPr sz="1950" i="1" spc="-25" dirty="0" smtClean="0">
                <a:solidFill>
                  <a:srgbClr val="0C08B8"/>
                </a:solidFill>
                <a:latin typeface="Arial"/>
                <a:cs typeface="Arial"/>
              </a:rPr>
              <a:t>a</a:t>
            </a:r>
            <a:r>
              <a:rPr sz="1950" i="1" spc="-35" dirty="0" smtClean="0">
                <a:solidFill>
                  <a:srgbClr val="241FA1"/>
                </a:solidFill>
                <a:latin typeface="Arial"/>
                <a:cs typeface="Arial"/>
              </a:rPr>
              <a:t>,	</a:t>
            </a:r>
            <a:endParaRPr sz="1950" dirty="0">
              <a:latin typeface="Arial"/>
              <a:cs typeface="Arial"/>
            </a:endParaRPr>
          </a:p>
          <a:p>
            <a:pPr marL="49530" marR="502284">
              <a:lnSpc>
                <a:spcPct val="102299"/>
              </a:lnSpc>
              <a:spcBef>
                <a:spcPts val="15"/>
              </a:spcBef>
            </a:pPr>
            <a:r>
              <a:rPr sz="1950" i="1" spc="65" dirty="0" smtClean="0">
                <a:solidFill>
                  <a:srgbClr val="0C08B8"/>
                </a:solidFill>
                <a:latin typeface="Arial"/>
                <a:cs typeface="Arial"/>
              </a:rPr>
              <a:t>em</a:t>
            </a:r>
            <a:r>
              <a:rPr sz="1950" i="1" spc="-7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depósito</a:t>
            </a:r>
            <a:r>
              <a:rPr sz="1950" i="1" spc="95" dirty="0" smtClean="0">
                <a:solidFill>
                  <a:srgbClr val="0C08B8"/>
                </a:solidFill>
                <a:latin typeface="Arial"/>
                <a:cs typeface="Arial"/>
              </a:rPr>
              <a:t>s</a:t>
            </a:r>
            <a:r>
              <a:rPr sz="1950" i="1" spc="35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-10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reservatórios</a:t>
            </a:r>
            <a:r>
              <a:rPr sz="1950" i="1" spc="24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4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superfíci</a:t>
            </a:r>
            <a:r>
              <a:rPr sz="1950" i="1" spc="100" dirty="0" smtClean="0">
                <a:solidFill>
                  <a:srgbClr val="0C08B8"/>
                </a:solidFill>
                <a:latin typeface="Arial"/>
                <a:cs typeface="Arial"/>
              </a:rPr>
              <a:t>e</a:t>
            </a:r>
            <a:r>
              <a:rPr sz="1950" i="1" spc="100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-75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15" dirty="0" smtClean="0">
                <a:solidFill>
                  <a:srgbClr val="0C08B8"/>
                </a:solidFill>
                <a:latin typeface="Arial"/>
                <a:cs typeface="Arial"/>
              </a:rPr>
              <a:t>elevados</a:t>
            </a:r>
            <a:r>
              <a:rPr sz="1950" i="1" spc="10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ou</a:t>
            </a:r>
            <a:r>
              <a:rPr sz="1950" i="1" spc="3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subterrâneos</a:t>
            </a:r>
            <a:r>
              <a:rPr sz="1950" i="1" spc="-33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-60" dirty="0" smtClean="0">
                <a:solidFill>
                  <a:srgbClr val="241FA1"/>
                </a:solidFill>
                <a:latin typeface="Arial"/>
                <a:cs typeface="Arial"/>
              </a:rPr>
              <a:t>.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Retenção</a:t>
            </a:r>
            <a:r>
              <a:rPr sz="1950" i="1" spc="9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1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5" dirty="0" smtClean="0">
                <a:solidFill>
                  <a:srgbClr val="0C08B8"/>
                </a:solidFill>
                <a:latin typeface="Arial"/>
                <a:cs typeface="Arial"/>
              </a:rPr>
              <a:t>uma</a:t>
            </a:r>
            <a:r>
              <a:rPr sz="1950" i="1" spc="-2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quantidade</a:t>
            </a:r>
            <a:r>
              <a:rPr sz="1950" i="1" spc="9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1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inflamáveis,</a:t>
            </a:r>
            <a:r>
              <a:rPr sz="1950" i="1" spc="2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0" dirty="0" smtClean="0">
                <a:solidFill>
                  <a:srgbClr val="0C08B8"/>
                </a:solidFill>
                <a:latin typeface="Arial"/>
                <a:cs typeface="Arial"/>
              </a:rPr>
              <a:t>envasados</a:t>
            </a:r>
            <a:r>
              <a:rPr sz="1950" i="1" spc="9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ou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 embalados,</a:t>
            </a:r>
            <a:r>
              <a:rPr sz="1950" i="1" spc="2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5" dirty="0" smtClean="0">
                <a:solidFill>
                  <a:srgbClr val="0C08B8"/>
                </a:solidFill>
                <a:latin typeface="Arial"/>
                <a:cs typeface="Arial"/>
              </a:rPr>
              <a:t>em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 depósitos</a:t>
            </a:r>
            <a:r>
              <a:rPr sz="1950" i="1" spc="9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ou</a:t>
            </a:r>
            <a:r>
              <a:rPr sz="1950" i="1" spc="7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armazéns.</a:t>
            </a:r>
            <a:endParaRPr sz="1950" dirty="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400"/>
              </a:lnSpc>
              <a:spcBef>
                <a:spcPts val="30"/>
              </a:spcBef>
            </a:pPr>
            <a:endParaRPr sz="1400" dirty="0"/>
          </a:p>
          <a:p>
            <a:pPr marL="45085" marR="930275" indent="-5080">
              <a:lnSpc>
                <a:spcPct val="102299"/>
              </a:lnSpc>
            </a:pPr>
            <a:r>
              <a:rPr sz="1900" b="1" spc="25" dirty="0" smtClean="0">
                <a:solidFill>
                  <a:srgbClr val="0C08B8"/>
                </a:solidFill>
                <a:latin typeface="Arial"/>
                <a:cs typeface="Arial"/>
              </a:rPr>
              <a:t>Transferência</a:t>
            </a:r>
            <a:r>
              <a:rPr sz="1900" b="1" spc="12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00" spc="55" dirty="0" smtClean="0">
                <a:solidFill>
                  <a:srgbClr val="0C08B8"/>
                </a:solidFill>
                <a:latin typeface="Arial"/>
                <a:cs typeface="Arial"/>
              </a:rPr>
              <a:t>-</a:t>
            </a:r>
            <a:r>
              <a:rPr sz="1900" spc="-7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Atividade </a:t>
            </a:r>
            <a:r>
              <a:rPr sz="1950" i="1" spc="-2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movimentação</a:t>
            </a:r>
            <a:r>
              <a:rPr sz="1950" i="1" spc="26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4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inflamáveis</a:t>
            </a:r>
            <a:r>
              <a:rPr sz="1950" i="1" spc="26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entre recipientes,</a:t>
            </a:r>
            <a:r>
              <a:rPr sz="1950" i="1" spc="16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5" dirty="0" smtClean="0">
                <a:solidFill>
                  <a:srgbClr val="0C08B8"/>
                </a:solidFill>
                <a:latin typeface="Arial"/>
                <a:cs typeface="Arial"/>
              </a:rPr>
              <a:t>tais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como</a:t>
            </a:r>
            <a:r>
              <a:rPr sz="1950" i="1" spc="7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tanque</a:t>
            </a:r>
            <a:r>
              <a:rPr sz="1950" i="1" spc="55" dirty="0" smtClean="0">
                <a:solidFill>
                  <a:srgbClr val="0C08B8"/>
                </a:solidFill>
                <a:latin typeface="Arial"/>
                <a:cs typeface="Arial"/>
              </a:rPr>
              <a:t>s</a:t>
            </a:r>
            <a:r>
              <a:rPr sz="1950" i="1" spc="35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95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vaso</a:t>
            </a:r>
            <a:r>
              <a:rPr sz="1950" i="1" spc="-30" dirty="0" smtClean="0">
                <a:solidFill>
                  <a:srgbClr val="0C08B8"/>
                </a:solidFill>
                <a:latin typeface="Arial"/>
                <a:cs typeface="Arial"/>
              </a:rPr>
              <a:t>s</a:t>
            </a:r>
            <a:r>
              <a:rPr sz="1950" i="1" spc="100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-40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tambore</a:t>
            </a:r>
            <a:r>
              <a:rPr sz="1950" i="1" spc="65" dirty="0" smtClean="0">
                <a:solidFill>
                  <a:srgbClr val="0C08B8"/>
                </a:solidFill>
                <a:latin typeface="Arial"/>
                <a:cs typeface="Arial"/>
              </a:rPr>
              <a:t>s</a:t>
            </a:r>
            <a:r>
              <a:rPr sz="1950" i="1" spc="-35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20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bombonas</a:t>
            </a:r>
            <a:r>
              <a:rPr sz="1950" i="1" spc="19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0" dirty="0" smtClean="0">
                <a:solidFill>
                  <a:srgbClr val="0C08B8"/>
                </a:solidFill>
                <a:latin typeface="Arial"/>
                <a:cs typeface="Arial"/>
              </a:rPr>
              <a:t>e</a:t>
            </a:r>
            <a:r>
              <a:rPr sz="1950" i="1" spc="2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similare</a:t>
            </a:r>
            <a:r>
              <a:rPr sz="1950" i="1" spc="120" dirty="0" smtClean="0">
                <a:solidFill>
                  <a:srgbClr val="0C08B8"/>
                </a:solidFill>
                <a:latin typeface="Arial"/>
                <a:cs typeface="Arial"/>
              </a:rPr>
              <a:t>s</a:t>
            </a:r>
            <a:r>
              <a:rPr sz="1950" i="1" spc="35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-85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por</a:t>
            </a:r>
            <a:r>
              <a:rPr sz="1950" i="1" spc="14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0" dirty="0" smtClean="0">
                <a:solidFill>
                  <a:srgbClr val="0C08B8"/>
                </a:solidFill>
                <a:latin typeface="Arial"/>
                <a:cs typeface="Arial"/>
              </a:rPr>
              <a:t>meio</a:t>
            </a:r>
            <a:r>
              <a:rPr sz="1950" i="1" spc="114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de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tubulações</a:t>
            </a:r>
            <a:r>
              <a:rPr sz="1950" i="1" spc="-37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0" dirty="0" smtClean="0">
                <a:solidFill>
                  <a:srgbClr val="241FA1"/>
                </a:solidFill>
                <a:latin typeface="Arial"/>
                <a:cs typeface="Arial"/>
              </a:rPr>
              <a:t>.</a:t>
            </a:r>
            <a:endParaRPr sz="1950" dirty="0"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18"/>
              </a:spcBef>
            </a:pPr>
            <a:endParaRPr sz="5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45085" marR="625475" indent="8890">
              <a:lnSpc>
                <a:spcPct val="97000"/>
              </a:lnSpc>
            </a:pPr>
            <a:r>
              <a:rPr sz="1900" b="1" spc="30" dirty="0" smtClean="0">
                <a:solidFill>
                  <a:srgbClr val="0C08B8"/>
                </a:solidFill>
                <a:latin typeface="Arial"/>
                <a:cs typeface="Arial"/>
              </a:rPr>
              <a:t>Manuseio</a:t>
            </a:r>
            <a:r>
              <a:rPr sz="1900" b="1" spc="1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00" spc="100" dirty="0" smtClean="0">
                <a:solidFill>
                  <a:srgbClr val="0C08B8"/>
                </a:solidFill>
                <a:latin typeface="Arial"/>
                <a:cs typeface="Arial"/>
              </a:rPr>
              <a:t>-</a:t>
            </a:r>
            <a:r>
              <a:rPr sz="1900" spc="-15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Atividade</a:t>
            </a:r>
            <a:r>
              <a:rPr sz="1950" i="1" spc="24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de movimentação</a:t>
            </a:r>
            <a:r>
              <a:rPr sz="1950" i="1" spc="13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1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inflamáveis</a:t>
            </a:r>
            <a:r>
              <a:rPr sz="1950" i="1" spc="229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contidos</a:t>
            </a:r>
            <a:r>
              <a:rPr sz="1950" i="1" spc="8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-15" dirty="0" smtClean="0">
                <a:solidFill>
                  <a:srgbClr val="0C08B8"/>
                </a:solidFill>
                <a:latin typeface="Arial"/>
                <a:cs typeface="Arial"/>
              </a:rPr>
              <a:t>em</a:t>
            </a:r>
            <a:r>
              <a:rPr sz="1950" i="1" spc="-1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recipientes,</a:t>
            </a:r>
            <a:r>
              <a:rPr sz="1950" i="1" spc="12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tanques</a:t>
            </a:r>
            <a:r>
              <a:rPr sz="1950" i="1" spc="-2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portáteis</a:t>
            </a:r>
            <a:r>
              <a:rPr sz="1950" i="1" spc="-3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5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25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tambores,</a:t>
            </a:r>
            <a:r>
              <a:rPr sz="1950" i="1" spc="10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0" dirty="0" smtClean="0">
                <a:solidFill>
                  <a:srgbClr val="0C08B8"/>
                </a:solidFill>
                <a:latin typeface="Arial"/>
                <a:cs typeface="Arial"/>
              </a:rPr>
              <a:t>bombona</a:t>
            </a:r>
            <a:r>
              <a:rPr sz="1950" i="1" spc="85" dirty="0" smtClean="0">
                <a:solidFill>
                  <a:srgbClr val="0C08B8"/>
                </a:solidFill>
                <a:latin typeface="Arial"/>
                <a:cs typeface="Arial"/>
              </a:rPr>
              <a:t>s</a:t>
            </a:r>
            <a:r>
              <a:rPr sz="1950" i="1" spc="100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30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15" dirty="0" smtClean="0">
                <a:solidFill>
                  <a:srgbClr val="0C08B8"/>
                </a:solidFill>
                <a:latin typeface="Arial"/>
                <a:cs typeface="Arial"/>
              </a:rPr>
              <a:t>vasilhame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s</a:t>
            </a:r>
            <a:r>
              <a:rPr sz="1950" i="1" spc="100" dirty="0" smtClean="0">
                <a:solidFill>
                  <a:srgbClr val="241FA1"/>
                </a:solidFill>
                <a:latin typeface="Arial"/>
                <a:cs typeface="Arial"/>
              </a:rPr>
              <a:t>,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caixas,</a:t>
            </a:r>
            <a:r>
              <a:rPr sz="1950" i="1" spc="3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5" dirty="0" smtClean="0">
                <a:solidFill>
                  <a:srgbClr val="0C08B8"/>
                </a:solidFill>
                <a:latin typeface="Arial"/>
                <a:cs typeface="Arial"/>
              </a:rPr>
              <a:t>lata</a:t>
            </a:r>
            <a:r>
              <a:rPr sz="1950" i="1" spc="20" dirty="0" smtClean="0">
                <a:solidFill>
                  <a:srgbClr val="0C08B8"/>
                </a:solidFill>
                <a:latin typeface="Arial"/>
                <a:cs typeface="Arial"/>
              </a:rPr>
              <a:t>s</a:t>
            </a:r>
            <a:r>
              <a:rPr sz="1950" i="1" spc="35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-10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frascos</a:t>
            </a:r>
            <a:r>
              <a:rPr sz="1950" i="1" spc="6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0" dirty="0" smtClean="0">
                <a:solidFill>
                  <a:srgbClr val="0C08B8"/>
                </a:solidFill>
                <a:latin typeface="Arial"/>
                <a:cs typeface="Arial"/>
              </a:rPr>
              <a:t>e</a:t>
            </a:r>
            <a:r>
              <a:rPr sz="1950" i="1" spc="-2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similares.</a:t>
            </a:r>
            <a:r>
              <a:rPr sz="1950" i="1" spc="-8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Ato</a:t>
            </a:r>
            <a:r>
              <a:rPr sz="1950" i="1" spc="14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5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manusear</a:t>
            </a:r>
            <a:r>
              <a:rPr sz="1950" i="1" spc="204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2250" spc="55" dirty="0" smtClean="0">
                <a:solidFill>
                  <a:srgbClr val="0C08B8"/>
                </a:solidFill>
                <a:latin typeface="Times New Roman"/>
                <a:cs typeface="Times New Roman"/>
              </a:rPr>
              <a:t>o</a:t>
            </a:r>
            <a:r>
              <a:rPr sz="2250" spc="-200" dirty="0" smtClean="0">
                <a:solidFill>
                  <a:srgbClr val="0C08B8"/>
                </a:solidFill>
                <a:latin typeface="Times New Roman"/>
                <a:cs typeface="Times New Roman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produto envasado,</a:t>
            </a:r>
            <a:r>
              <a:rPr sz="1950" i="1" spc="11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0" dirty="0" smtClean="0">
                <a:solidFill>
                  <a:srgbClr val="0C08B8"/>
                </a:solidFill>
                <a:latin typeface="Arial"/>
                <a:cs typeface="Arial"/>
              </a:rPr>
              <a:t>embalado</a:t>
            </a:r>
            <a:r>
              <a:rPr sz="1950" i="1" spc="8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ou</a:t>
            </a:r>
            <a:r>
              <a:rPr sz="1950" i="1" spc="3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lacrado.</a:t>
            </a:r>
            <a:endParaRPr sz="1950" dirty="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400"/>
              </a:lnSpc>
              <a:spcBef>
                <a:spcPts val="49"/>
              </a:spcBef>
            </a:pPr>
            <a:endParaRPr sz="1400" dirty="0"/>
          </a:p>
          <a:p>
            <a:pPr marL="31750" marR="473709" indent="-19685">
              <a:lnSpc>
                <a:spcPct val="98400"/>
              </a:lnSpc>
            </a:pPr>
            <a:r>
              <a:rPr sz="1900" b="1" spc="-305" dirty="0" smtClean="0">
                <a:solidFill>
                  <a:srgbClr val="FBFB9C"/>
                </a:solidFill>
                <a:latin typeface="Arial"/>
                <a:cs typeface="Arial"/>
              </a:rPr>
              <a:t>-</a:t>
            </a:r>
            <a:r>
              <a:rPr sz="1900" b="1" spc="30" dirty="0" smtClean="0">
                <a:solidFill>
                  <a:srgbClr val="0C08B8"/>
                </a:solidFill>
                <a:latin typeface="Arial"/>
                <a:cs typeface="Arial"/>
              </a:rPr>
              <a:t>Manipulação</a:t>
            </a:r>
            <a:r>
              <a:rPr sz="1900" b="1" spc="18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50" dirty="0" smtClean="0">
                <a:solidFill>
                  <a:srgbClr val="0C08B8"/>
                </a:solidFill>
                <a:latin typeface="Arial"/>
                <a:cs typeface="Arial"/>
              </a:rPr>
              <a:t>-Ato</a:t>
            </a:r>
            <a:r>
              <a:rPr sz="1950" i="1" spc="3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ou</a:t>
            </a:r>
            <a:r>
              <a:rPr sz="1950" i="1" spc="3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efeito</a:t>
            </a:r>
            <a:r>
              <a:rPr sz="1950" i="1" spc="6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-10" dirty="0" smtClean="0">
                <a:solidFill>
                  <a:srgbClr val="0C08B8"/>
                </a:solidFill>
                <a:latin typeface="Arial"/>
                <a:cs typeface="Arial"/>
              </a:rPr>
              <a:t>manipular.</a:t>
            </a:r>
            <a:r>
              <a:rPr sz="1950" i="1" spc="2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Preparação</a:t>
            </a:r>
            <a:r>
              <a:rPr sz="1950" i="1" spc="1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ou operação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0" dirty="0" smtClean="0">
                <a:solidFill>
                  <a:srgbClr val="0C08B8"/>
                </a:solidFill>
                <a:latin typeface="Arial"/>
                <a:cs typeface="Arial"/>
              </a:rPr>
              <a:t>manual</a:t>
            </a:r>
            <a:r>
              <a:rPr sz="1950" i="1" spc="10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45" dirty="0" smtClean="0">
                <a:solidFill>
                  <a:srgbClr val="0C08B8"/>
                </a:solidFill>
                <a:latin typeface="Arial"/>
                <a:cs typeface="Arial"/>
              </a:rPr>
              <a:t>com</a:t>
            </a:r>
            <a:r>
              <a:rPr sz="1950" i="1" spc="-5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inflamáveis</a:t>
            </a:r>
            <a:r>
              <a:rPr sz="1950" i="1" spc="-35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5" dirty="0" smtClean="0">
                <a:solidFill>
                  <a:srgbClr val="241FA1"/>
                </a:solidFill>
                <a:latin typeface="Arial"/>
                <a:cs typeface="Arial"/>
              </a:rPr>
              <a:t>,</a:t>
            </a:r>
            <a:r>
              <a:rPr sz="1950" i="1" spc="60" dirty="0" smtClean="0">
                <a:solidFill>
                  <a:srgbClr val="241FA1"/>
                </a:solidFill>
                <a:latin typeface="Arial"/>
                <a:cs typeface="Arial"/>
              </a:rPr>
              <a:t> </a:t>
            </a:r>
            <a:r>
              <a:rPr sz="1950" i="1" spc="20" dirty="0" smtClean="0">
                <a:solidFill>
                  <a:srgbClr val="0C08B8"/>
                </a:solidFill>
                <a:latin typeface="Arial"/>
                <a:cs typeface="Arial"/>
              </a:rPr>
              <a:t>com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finalidade</a:t>
            </a:r>
            <a:r>
              <a:rPr sz="1950" i="1" spc="17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30" dirty="0" smtClean="0">
                <a:solidFill>
                  <a:srgbClr val="0C08B8"/>
                </a:solidFill>
                <a:latin typeface="Arial"/>
                <a:cs typeface="Arial"/>
              </a:rPr>
              <a:t>de</a:t>
            </a:r>
            <a:r>
              <a:rPr sz="1950" i="1" spc="-4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misturar</a:t>
            </a:r>
            <a:r>
              <a:rPr sz="1950" i="1" spc="12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ou</a:t>
            </a:r>
            <a:r>
              <a:rPr sz="1950" i="1" spc="7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fracionar</a:t>
            </a:r>
            <a:r>
              <a:rPr sz="1950" i="1" spc="11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-15" dirty="0" smtClean="0">
                <a:solidFill>
                  <a:srgbClr val="0C08B8"/>
                </a:solidFill>
                <a:latin typeface="Arial"/>
                <a:cs typeface="Arial"/>
              </a:rPr>
              <a:t>os</a:t>
            </a:r>
            <a:r>
              <a:rPr sz="1950" i="1" spc="-1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produtos. </a:t>
            </a:r>
            <a:r>
              <a:rPr sz="1950" i="1" spc="-229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5" dirty="0" smtClean="0">
                <a:solidFill>
                  <a:srgbClr val="0C08B8"/>
                </a:solidFill>
                <a:latin typeface="Arial"/>
                <a:cs typeface="Arial"/>
              </a:rPr>
              <a:t>Considera-se </a:t>
            </a:r>
            <a:r>
              <a:rPr sz="1950" i="1" spc="30" dirty="0" smtClean="0">
                <a:solidFill>
                  <a:srgbClr val="0C08B8"/>
                </a:solidFill>
                <a:latin typeface="Arial"/>
                <a:cs typeface="Arial"/>
              </a:rPr>
              <a:t>que</a:t>
            </a:r>
            <a:r>
              <a:rPr sz="1950" i="1" spc="-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40" dirty="0" smtClean="0">
                <a:solidFill>
                  <a:srgbClr val="0C08B8"/>
                </a:solidFill>
                <a:latin typeface="Arial"/>
                <a:cs typeface="Arial"/>
              </a:rPr>
              <a:t>há</a:t>
            </a:r>
            <a:r>
              <a:rPr sz="1950" i="1" spc="10" dirty="0" smtClean="0">
                <a:solidFill>
                  <a:srgbClr val="0C08B8"/>
                </a:solidFill>
                <a:latin typeface="Arial"/>
                <a:cs typeface="Arial"/>
              </a:rPr>
              <a:t> manipulação</a:t>
            </a:r>
            <a:r>
              <a:rPr sz="1950" i="1" spc="24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20" dirty="0" smtClean="0">
                <a:solidFill>
                  <a:srgbClr val="0C08B8"/>
                </a:solidFill>
                <a:latin typeface="Arial"/>
                <a:cs typeface="Arial"/>
              </a:rPr>
              <a:t>quando</a:t>
            </a:r>
            <a:r>
              <a:rPr sz="1950" i="1" spc="9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5" dirty="0" smtClean="0">
                <a:solidFill>
                  <a:srgbClr val="0C08B8"/>
                </a:solidFill>
                <a:latin typeface="Arial"/>
                <a:cs typeface="Arial"/>
              </a:rPr>
              <a:t>ocorre</a:t>
            </a:r>
            <a:r>
              <a:rPr sz="1950" i="1" spc="4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2250" spc="55" dirty="0" smtClean="0">
                <a:solidFill>
                  <a:srgbClr val="0C08B8"/>
                </a:solidFill>
                <a:latin typeface="Times New Roman"/>
                <a:cs typeface="Times New Roman"/>
              </a:rPr>
              <a:t>o</a:t>
            </a:r>
            <a:r>
              <a:rPr sz="2250" spc="-55" dirty="0" smtClean="0">
                <a:solidFill>
                  <a:srgbClr val="0C08B8"/>
                </a:solidFill>
                <a:latin typeface="Times New Roman"/>
                <a:cs typeface="Times New Roman"/>
              </a:rPr>
              <a:t> </a:t>
            </a:r>
            <a:r>
              <a:rPr sz="1950" i="1" spc="-20" dirty="0" smtClean="0">
                <a:solidFill>
                  <a:srgbClr val="0C08B8"/>
                </a:solidFill>
                <a:latin typeface="Arial"/>
                <a:cs typeface="Arial"/>
              </a:rPr>
              <a:t>contato</a:t>
            </a:r>
            <a:r>
              <a:rPr sz="1950" i="1" spc="-1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15" dirty="0" smtClean="0">
                <a:solidFill>
                  <a:srgbClr val="0C08B8"/>
                </a:solidFill>
                <a:latin typeface="Arial"/>
                <a:cs typeface="Arial"/>
              </a:rPr>
              <a:t>direto</a:t>
            </a:r>
            <a:r>
              <a:rPr sz="1950" i="1" spc="-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40" dirty="0" smtClean="0">
                <a:solidFill>
                  <a:srgbClr val="0C08B8"/>
                </a:solidFill>
                <a:latin typeface="Arial"/>
                <a:cs typeface="Arial"/>
              </a:rPr>
              <a:t>do</a:t>
            </a:r>
            <a:r>
              <a:rPr sz="1950" i="1" spc="-10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5" dirty="0" smtClean="0">
                <a:solidFill>
                  <a:srgbClr val="0C08B8"/>
                </a:solidFill>
                <a:latin typeface="Arial"/>
                <a:cs typeface="Arial"/>
              </a:rPr>
              <a:t>produto</a:t>
            </a:r>
            <a:r>
              <a:rPr sz="1950" i="1" spc="165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45" dirty="0" smtClean="0">
                <a:solidFill>
                  <a:srgbClr val="0C08B8"/>
                </a:solidFill>
                <a:latin typeface="Arial"/>
                <a:cs typeface="Arial"/>
              </a:rPr>
              <a:t>com</a:t>
            </a:r>
            <a:r>
              <a:rPr sz="1950" i="1" spc="-2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spc="85" dirty="0" smtClean="0">
                <a:solidFill>
                  <a:srgbClr val="0C08B8"/>
                </a:solidFill>
                <a:latin typeface="Arial"/>
                <a:cs typeface="Arial"/>
              </a:rPr>
              <a:t>o</a:t>
            </a:r>
            <a:r>
              <a:rPr sz="1950" spc="-60" dirty="0" smtClean="0">
                <a:solidFill>
                  <a:srgbClr val="0C08B8"/>
                </a:solidFill>
                <a:latin typeface="Arial"/>
                <a:cs typeface="Arial"/>
              </a:rPr>
              <a:t> </a:t>
            </a:r>
            <a:r>
              <a:rPr sz="1950" i="1" spc="0" dirty="0" smtClean="0">
                <a:solidFill>
                  <a:srgbClr val="0C08B8"/>
                </a:solidFill>
                <a:latin typeface="Arial"/>
                <a:cs typeface="Arial"/>
              </a:rPr>
              <a:t>ambiente.</a:t>
            </a:r>
            <a:endParaRPr sz="19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387" y="1844675"/>
            <a:ext cx="3744912" cy="3011424"/>
          </a:xfrm>
          <a:custGeom>
            <a:avLst/>
            <a:gdLst/>
            <a:ahLst/>
            <a:cxnLst/>
            <a:rect l="l" t="t" r="r" b="b"/>
            <a:pathLst>
              <a:path w="3744912" h="3011424">
                <a:moveTo>
                  <a:pt x="3243008" y="0"/>
                </a:moveTo>
                <a:lnTo>
                  <a:pt x="501929" y="0"/>
                </a:lnTo>
                <a:lnTo>
                  <a:pt x="460762" y="1663"/>
                </a:lnTo>
                <a:lnTo>
                  <a:pt x="420511" y="6567"/>
                </a:lnTo>
                <a:lnTo>
                  <a:pt x="381307" y="14583"/>
                </a:lnTo>
                <a:lnTo>
                  <a:pt x="343277" y="25582"/>
                </a:lnTo>
                <a:lnTo>
                  <a:pt x="306552" y="39435"/>
                </a:lnTo>
                <a:lnTo>
                  <a:pt x="271260" y="56012"/>
                </a:lnTo>
                <a:lnTo>
                  <a:pt x="237531" y="75185"/>
                </a:lnTo>
                <a:lnTo>
                  <a:pt x="205493" y="96824"/>
                </a:lnTo>
                <a:lnTo>
                  <a:pt x="175276" y="120801"/>
                </a:lnTo>
                <a:lnTo>
                  <a:pt x="147008" y="146986"/>
                </a:lnTo>
                <a:lnTo>
                  <a:pt x="120820" y="175251"/>
                </a:lnTo>
                <a:lnTo>
                  <a:pt x="96841" y="205465"/>
                </a:lnTo>
                <a:lnTo>
                  <a:pt x="75198" y="237501"/>
                </a:lnTo>
                <a:lnTo>
                  <a:pt x="56023" y="271229"/>
                </a:lnTo>
                <a:lnTo>
                  <a:pt x="39443" y="306520"/>
                </a:lnTo>
                <a:lnTo>
                  <a:pt x="25587" y="343245"/>
                </a:lnTo>
                <a:lnTo>
                  <a:pt x="14586" y="381275"/>
                </a:lnTo>
                <a:lnTo>
                  <a:pt x="6569" y="420481"/>
                </a:lnTo>
                <a:lnTo>
                  <a:pt x="1663" y="460733"/>
                </a:lnTo>
                <a:lnTo>
                  <a:pt x="0" y="501903"/>
                </a:lnTo>
                <a:lnTo>
                  <a:pt x="0" y="2509520"/>
                </a:lnTo>
                <a:lnTo>
                  <a:pt x="1663" y="2550690"/>
                </a:lnTo>
                <a:lnTo>
                  <a:pt x="6569" y="2590942"/>
                </a:lnTo>
                <a:lnTo>
                  <a:pt x="14586" y="2630148"/>
                </a:lnTo>
                <a:lnTo>
                  <a:pt x="25587" y="2668178"/>
                </a:lnTo>
                <a:lnTo>
                  <a:pt x="39443" y="2704903"/>
                </a:lnTo>
                <a:lnTo>
                  <a:pt x="56023" y="2740194"/>
                </a:lnTo>
                <a:lnTo>
                  <a:pt x="75198" y="2773922"/>
                </a:lnTo>
                <a:lnTo>
                  <a:pt x="96841" y="2805958"/>
                </a:lnTo>
                <a:lnTo>
                  <a:pt x="120820" y="2836172"/>
                </a:lnTo>
                <a:lnTo>
                  <a:pt x="147008" y="2864437"/>
                </a:lnTo>
                <a:lnTo>
                  <a:pt x="175276" y="2890622"/>
                </a:lnTo>
                <a:lnTo>
                  <a:pt x="205493" y="2914599"/>
                </a:lnTo>
                <a:lnTo>
                  <a:pt x="237531" y="2936238"/>
                </a:lnTo>
                <a:lnTo>
                  <a:pt x="271260" y="2955411"/>
                </a:lnTo>
                <a:lnTo>
                  <a:pt x="306552" y="2971988"/>
                </a:lnTo>
                <a:lnTo>
                  <a:pt x="343277" y="2985841"/>
                </a:lnTo>
                <a:lnTo>
                  <a:pt x="381307" y="2996840"/>
                </a:lnTo>
                <a:lnTo>
                  <a:pt x="420511" y="3004856"/>
                </a:lnTo>
                <a:lnTo>
                  <a:pt x="460762" y="3009760"/>
                </a:lnTo>
                <a:lnTo>
                  <a:pt x="501929" y="3011424"/>
                </a:lnTo>
                <a:lnTo>
                  <a:pt x="3243008" y="3011424"/>
                </a:lnTo>
                <a:lnTo>
                  <a:pt x="3284178" y="3009760"/>
                </a:lnTo>
                <a:lnTo>
                  <a:pt x="3324431" y="3004856"/>
                </a:lnTo>
                <a:lnTo>
                  <a:pt x="3363637" y="2996840"/>
                </a:lnTo>
                <a:lnTo>
                  <a:pt x="3401667" y="2985841"/>
                </a:lnTo>
                <a:lnTo>
                  <a:pt x="3438392" y="2971988"/>
                </a:lnTo>
                <a:lnTo>
                  <a:pt x="3473683" y="2955411"/>
                </a:lnTo>
                <a:lnTo>
                  <a:pt x="3507410" y="2936238"/>
                </a:lnTo>
                <a:lnTo>
                  <a:pt x="3539446" y="2914599"/>
                </a:lnTo>
                <a:lnTo>
                  <a:pt x="3569661" y="2890622"/>
                </a:lnTo>
                <a:lnTo>
                  <a:pt x="3597925" y="2864437"/>
                </a:lnTo>
                <a:lnTo>
                  <a:pt x="3624110" y="2836172"/>
                </a:lnTo>
                <a:lnTo>
                  <a:pt x="3648087" y="2805958"/>
                </a:lnTo>
                <a:lnTo>
                  <a:pt x="3669726" y="2773922"/>
                </a:lnTo>
                <a:lnTo>
                  <a:pt x="3688899" y="2740194"/>
                </a:lnTo>
                <a:lnTo>
                  <a:pt x="3705477" y="2704903"/>
                </a:lnTo>
                <a:lnTo>
                  <a:pt x="3719329" y="2668178"/>
                </a:lnTo>
                <a:lnTo>
                  <a:pt x="3730328" y="2630148"/>
                </a:lnTo>
                <a:lnTo>
                  <a:pt x="3738344" y="2590942"/>
                </a:lnTo>
                <a:lnTo>
                  <a:pt x="3743249" y="2550690"/>
                </a:lnTo>
                <a:lnTo>
                  <a:pt x="3744912" y="2509520"/>
                </a:lnTo>
                <a:lnTo>
                  <a:pt x="3744912" y="501903"/>
                </a:lnTo>
                <a:lnTo>
                  <a:pt x="3743249" y="460733"/>
                </a:lnTo>
                <a:lnTo>
                  <a:pt x="3738344" y="420481"/>
                </a:lnTo>
                <a:lnTo>
                  <a:pt x="3730328" y="381275"/>
                </a:lnTo>
                <a:lnTo>
                  <a:pt x="3719329" y="343245"/>
                </a:lnTo>
                <a:lnTo>
                  <a:pt x="3705477" y="306520"/>
                </a:lnTo>
                <a:lnTo>
                  <a:pt x="3688899" y="271229"/>
                </a:lnTo>
                <a:lnTo>
                  <a:pt x="3669726" y="237501"/>
                </a:lnTo>
                <a:lnTo>
                  <a:pt x="3648087" y="205465"/>
                </a:lnTo>
                <a:lnTo>
                  <a:pt x="3624110" y="175251"/>
                </a:lnTo>
                <a:lnTo>
                  <a:pt x="3597925" y="146986"/>
                </a:lnTo>
                <a:lnTo>
                  <a:pt x="3569661" y="120801"/>
                </a:lnTo>
                <a:lnTo>
                  <a:pt x="3539446" y="96824"/>
                </a:lnTo>
                <a:lnTo>
                  <a:pt x="3507410" y="75185"/>
                </a:lnTo>
                <a:lnTo>
                  <a:pt x="3473683" y="56012"/>
                </a:lnTo>
                <a:lnTo>
                  <a:pt x="3438392" y="39435"/>
                </a:lnTo>
                <a:lnTo>
                  <a:pt x="3401667" y="25582"/>
                </a:lnTo>
                <a:lnTo>
                  <a:pt x="3363637" y="14583"/>
                </a:lnTo>
                <a:lnTo>
                  <a:pt x="3324431" y="6567"/>
                </a:lnTo>
                <a:lnTo>
                  <a:pt x="3284178" y="1663"/>
                </a:lnTo>
                <a:lnTo>
                  <a:pt x="3243008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387" y="1844675"/>
            <a:ext cx="3744912" cy="3011424"/>
          </a:xfrm>
          <a:custGeom>
            <a:avLst/>
            <a:gdLst/>
            <a:ahLst/>
            <a:cxnLst/>
            <a:rect l="l" t="t" r="r" b="b"/>
            <a:pathLst>
              <a:path w="3744912" h="3011424">
                <a:moveTo>
                  <a:pt x="0" y="501903"/>
                </a:moveTo>
                <a:lnTo>
                  <a:pt x="1663" y="460733"/>
                </a:lnTo>
                <a:lnTo>
                  <a:pt x="6569" y="420481"/>
                </a:lnTo>
                <a:lnTo>
                  <a:pt x="14586" y="381275"/>
                </a:lnTo>
                <a:lnTo>
                  <a:pt x="25587" y="343245"/>
                </a:lnTo>
                <a:lnTo>
                  <a:pt x="39443" y="306520"/>
                </a:lnTo>
                <a:lnTo>
                  <a:pt x="56023" y="271229"/>
                </a:lnTo>
                <a:lnTo>
                  <a:pt x="75198" y="237501"/>
                </a:lnTo>
                <a:lnTo>
                  <a:pt x="96841" y="205465"/>
                </a:lnTo>
                <a:lnTo>
                  <a:pt x="120820" y="175251"/>
                </a:lnTo>
                <a:lnTo>
                  <a:pt x="147008" y="146986"/>
                </a:lnTo>
                <a:lnTo>
                  <a:pt x="175276" y="120801"/>
                </a:lnTo>
                <a:lnTo>
                  <a:pt x="205493" y="96824"/>
                </a:lnTo>
                <a:lnTo>
                  <a:pt x="237531" y="75185"/>
                </a:lnTo>
                <a:lnTo>
                  <a:pt x="271260" y="56012"/>
                </a:lnTo>
                <a:lnTo>
                  <a:pt x="306552" y="39435"/>
                </a:lnTo>
                <a:lnTo>
                  <a:pt x="343277" y="25582"/>
                </a:lnTo>
                <a:lnTo>
                  <a:pt x="381307" y="14583"/>
                </a:lnTo>
                <a:lnTo>
                  <a:pt x="420511" y="6567"/>
                </a:lnTo>
                <a:lnTo>
                  <a:pt x="460762" y="1663"/>
                </a:lnTo>
                <a:lnTo>
                  <a:pt x="501929" y="0"/>
                </a:lnTo>
                <a:lnTo>
                  <a:pt x="3243008" y="0"/>
                </a:lnTo>
                <a:lnTo>
                  <a:pt x="3284178" y="1663"/>
                </a:lnTo>
                <a:lnTo>
                  <a:pt x="3324431" y="6567"/>
                </a:lnTo>
                <a:lnTo>
                  <a:pt x="3363637" y="14583"/>
                </a:lnTo>
                <a:lnTo>
                  <a:pt x="3401667" y="25582"/>
                </a:lnTo>
                <a:lnTo>
                  <a:pt x="3438392" y="39435"/>
                </a:lnTo>
                <a:lnTo>
                  <a:pt x="3473683" y="56012"/>
                </a:lnTo>
                <a:lnTo>
                  <a:pt x="3507410" y="75185"/>
                </a:lnTo>
                <a:lnTo>
                  <a:pt x="3539446" y="96824"/>
                </a:lnTo>
                <a:lnTo>
                  <a:pt x="3569661" y="120801"/>
                </a:lnTo>
                <a:lnTo>
                  <a:pt x="3597925" y="146986"/>
                </a:lnTo>
                <a:lnTo>
                  <a:pt x="3624110" y="175251"/>
                </a:lnTo>
                <a:lnTo>
                  <a:pt x="3648087" y="205465"/>
                </a:lnTo>
                <a:lnTo>
                  <a:pt x="3669726" y="237501"/>
                </a:lnTo>
                <a:lnTo>
                  <a:pt x="3688899" y="271229"/>
                </a:lnTo>
                <a:lnTo>
                  <a:pt x="3705477" y="306520"/>
                </a:lnTo>
                <a:lnTo>
                  <a:pt x="3719329" y="343245"/>
                </a:lnTo>
                <a:lnTo>
                  <a:pt x="3730328" y="381275"/>
                </a:lnTo>
                <a:lnTo>
                  <a:pt x="3738344" y="420481"/>
                </a:lnTo>
                <a:lnTo>
                  <a:pt x="3743249" y="460733"/>
                </a:lnTo>
                <a:lnTo>
                  <a:pt x="3744912" y="501903"/>
                </a:lnTo>
                <a:lnTo>
                  <a:pt x="3744912" y="2509520"/>
                </a:lnTo>
                <a:lnTo>
                  <a:pt x="3743249" y="2550690"/>
                </a:lnTo>
                <a:lnTo>
                  <a:pt x="3738344" y="2590942"/>
                </a:lnTo>
                <a:lnTo>
                  <a:pt x="3730328" y="2630148"/>
                </a:lnTo>
                <a:lnTo>
                  <a:pt x="3719329" y="2668178"/>
                </a:lnTo>
                <a:lnTo>
                  <a:pt x="3705477" y="2704903"/>
                </a:lnTo>
                <a:lnTo>
                  <a:pt x="3688899" y="2740194"/>
                </a:lnTo>
                <a:lnTo>
                  <a:pt x="3669726" y="2773922"/>
                </a:lnTo>
                <a:lnTo>
                  <a:pt x="3648087" y="2805958"/>
                </a:lnTo>
                <a:lnTo>
                  <a:pt x="3624110" y="2836172"/>
                </a:lnTo>
                <a:lnTo>
                  <a:pt x="3597925" y="2864437"/>
                </a:lnTo>
                <a:lnTo>
                  <a:pt x="3569661" y="2890622"/>
                </a:lnTo>
                <a:lnTo>
                  <a:pt x="3539446" y="2914599"/>
                </a:lnTo>
                <a:lnTo>
                  <a:pt x="3507410" y="2936238"/>
                </a:lnTo>
                <a:lnTo>
                  <a:pt x="3473683" y="2955411"/>
                </a:lnTo>
                <a:lnTo>
                  <a:pt x="3438392" y="2971988"/>
                </a:lnTo>
                <a:lnTo>
                  <a:pt x="3401667" y="2985841"/>
                </a:lnTo>
                <a:lnTo>
                  <a:pt x="3363637" y="2996840"/>
                </a:lnTo>
                <a:lnTo>
                  <a:pt x="3324431" y="3004856"/>
                </a:lnTo>
                <a:lnTo>
                  <a:pt x="3284178" y="3009760"/>
                </a:lnTo>
                <a:lnTo>
                  <a:pt x="3243008" y="3011424"/>
                </a:lnTo>
                <a:lnTo>
                  <a:pt x="501929" y="3011424"/>
                </a:lnTo>
                <a:lnTo>
                  <a:pt x="460762" y="3009760"/>
                </a:lnTo>
                <a:lnTo>
                  <a:pt x="420511" y="3004856"/>
                </a:lnTo>
                <a:lnTo>
                  <a:pt x="381307" y="2996840"/>
                </a:lnTo>
                <a:lnTo>
                  <a:pt x="343277" y="2985841"/>
                </a:lnTo>
                <a:lnTo>
                  <a:pt x="306552" y="2971988"/>
                </a:lnTo>
                <a:lnTo>
                  <a:pt x="271260" y="2955411"/>
                </a:lnTo>
                <a:lnTo>
                  <a:pt x="237531" y="2936238"/>
                </a:lnTo>
                <a:lnTo>
                  <a:pt x="205493" y="2914599"/>
                </a:lnTo>
                <a:lnTo>
                  <a:pt x="175276" y="2890622"/>
                </a:lnTo>
                <a:lnTo>
                  <a:pt x="147008" y="2864437"/>
                </a:lnTo>
                <a:lnTo>
                  <a:pt x="120820" y="2836172"/>
                </a:lnTo>
                <a:lnTo>
                  <a:pt x="96841" y="2805958"/>
                </a:lnTo>
                <a:lnTo>
                  <a:pt x="75198" y="2773922"/>
                </a:lnTo>
                <a:lnTo>
                  <a:pt x="56023" y="2740194"/>
                </a:lnTo>
                <a:lnTo>
                  <a:pt x="39443" y="2704903"/>
                </a:lnTo>
                <a:lnTo>
                  <a:pt x="25587" y="2668178"/>
                </a:lnTo>
                <a:lnTo>
                  <a:pt x="14586" y="2630148"/>
                </a:lnTo>
                <a:lnTo>
                  <a:pt x="6569" y="2590942"/>
                </a:lnTo>
                <a:lnTo>
                  <a:pt x="1663" y="2550690"/>
                </a:lnTo>
                <a:lnTo>
                  <a:pt x="0" y="2509520"/>
                </a:lnTo>
                <a:lnTo>
                  <a:pt x="0" y="501903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13410" y="2063241"/>
            <a:ext cx="3278504" cy="25704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1905" algn="ctr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N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 ativid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des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e</a:t>
            </a:r>
            <a:r>
              <a:rPr sz="2400" spc="-15" dirty="0" smtClean="0">
                <a:latin typeface="Arial"/>
                <a:cs typeface="Arial"/>
              </a:rPr>
              <a:t>x</a:t>
            </a:r>
            <a:r>
              <a:rPr sz="2400" spc="0" dirty="0" smtClean="0">
                <a:latin typeface="Arial"/>
                <a:cs typeface="Arial"/>
              </a:rPr>
              <a:t>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açã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produç</a:t>
            </a:r>
            <a:r>
              <a:rPr sz="2400" spc="-10" dirty="0" smtClean="0">
                <a:latin typeface="Arial"/>
                <a:cs typeface="Arial"/>
              </a:rPr>
              <a:t>ã</a:t>
            </a:r>
            <a:r>
              <a:rPr sz="2400" spc="0" dirty="0" smtClean="0">
                <a:latin typeface="Arial"/>
                <a:cs typeface="Arial"/>
              </a:rPr>
              <a:t>o, armaze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amento, tra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sferênc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a, ma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us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io e man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pu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ação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flamáve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líqu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dos combustíve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48201" y="2565400"/>
            <a:ext cx="936625" cy="1297051"/>
          </a:xfrm>
          <a:custGeom>
            <a:avLst/>
            <a:gdLst/>
            <a:ahLst/>
            <a:cxnLst/>
            <a:rect l="l" t="t" r="r" b="b"/>
            <a:pathLst>
              <a:path w="936625" h="1297051">
                <a:moveTo>
                  <a:pt x="468249" y="0"/>
                </a:moveTo>
                <a:lnTo>
                  <a:pt x="468249" y="324230"/>
                </a:lnTo>
                <a:lnTo>
                  <a:pt x="0" y="324230"/>
                </a:lnTo>
                <a:lnTo>
                  <a:pt x="0" y="972692"/>
                </a:lnTo>
                <a:lnTo>
                  <a:pt x="468249" y="972692"/>
                </a:lnTo>
                <a:lnTo>
                  <a:pt x="468249" y="1297051"/>
                </a:lnTo>
                <a:lnTo>
                  <a:pt x="936625" y="648462"/>
                </a:lnTo>
                <a:lnTo>
                  <a:pt x="468249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8201" y="2565400"/>
            <a:ext cx="936625" cy="1297051"/>
          </a:xfrm>
          <a:custGeom>
            <a:avLst/>
            <a:gdLst/>
            <a:ahLst/>
            <a:cxnLst/>
            <a:rect l="l" t="t" r="r" b="b"/>
            <a:pathLst>
              <a:path w="936625" h="1297051">
                <a:moveTo>
                  <a:pt x="0" y="324230"/>
                </a:moveTo>
                <a:lnTo>
                  <a:pt x="468249" y="324230"/>
                </a:lnTo>
                <a:lnTo>
                  <a:pt x="468249" y="0"/>
                </a:lnTo>
                <a:lnTo>
                  <a:pt x="936625" y="648462"/>
                </a:lnTo>
                <a:lnTo>
                  <a:pt x="468249" y="1297051"/>
                </a:lnTo>
                <a:lnTo>
                  <a:pt x="468249" y="972692"/>
                </a:lnTo>
                <a:lnTo>
                  <a:pt x="0" y="972692"/>
                </a:lnTo>
                <a:lnTo>
                  <a:pt x="0" y="324230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48326" y="1835150"/>
            <a:ext cx="3744849" cy="3030474"/>
          </a:xfrm>
          <a:custGeom>
            <a:avLst/>
            <a:gdLst/>
            <a:ahLst/>
            <a:cxnLst/>
            <a:rect l="l" t="t" r="r" b="b"/>
            <a:pathLst>
              <a:path w="3744849" h="3030474">
                <a:moveTo>
                  <a:pt x="3239770" y="0"/>
                </a:moveTo>
                <a:lnTo>
                  <a:pt x="505078" y="0"/>
                </a:lnTo>
                <a:lnTo>
                  <a:pt x="463644" y="1674"/>
                </a:lnTo>
                <a:lnTo>
                  <a:pt x="423135" y="6612"/>
                </a:lnTo>
                <a:lnTo>
                  <a:pt x="383679" y="14682"/>
                </a:lnTo>
                <a:lnTo>
                  <a:pt x="345407" y="25754"/>
                </a:lnTo>
                <a:lnTo>
                  <a:pt x="308449" y="39699"/>
                </a:lnTo>
                <a:lnTo>
                  <a:pt x="272934" y="56386"/>
                </a:lnTo>
                <a:lnTo>
                  <a:pt x="238993" y="75685"/>
                </a:lnTo>
                <a:lnTo>
                  <a:pt x="206754" y="97466"/>
                </a:lnTo>
                <a:lnTo>
                  <a:pt x="176349" y="121600"/>
                </a:lnTo>
                <a:lnTo>
                  <a:pt x="147907" y="147954"/>
                </a:lnTo>
                <a:lnTo>
                  <a:pt x="121557" y="176401"/>
                </a:lnTo>
                <a:lnTo>
                  <a:pt x="97430" y="206809"/>
                </a:lnTo>
                <a:lnTo>
                  <a:pt x="75655" y="239049"/>
                </a:lnTo>
                <a:lnTo>
                  <a:pt x="56362" y="272990"/>
                </a:lnTo>
                <a:lnTo>
                  <a:pt x="39681" y="308502"/>
                </a:lnTo>
                <a:lnTo>
                  <a:pt x="25742" y="345456"/>
                </a:lnTo>
                <a:lnTo>
                  <a:pt x="14674" y="383720"/>
                </a:lnTo>
                <a:lnTo>
                  <a:pt x="6608" y="423166"/>
                </a:lnTo>
                <a:lnTo>
                  <a:pt x="1673" y="463662"/>
                </a:lnTo>
                <a:lnTo>
                  <a:pt x="0" y="505078"/>
                </a:lnTo>
                <a:lnTo>
                  <a:pt x="0" y="2525395"/>
                </a:lnTo>
                <a:lnTo>
                  <a:pt x="1673" y="2566829"/>
                </a:lnTo>
                <a:lnTo>
                  <a:pt x="6608" y="2607338"/>
                </a:lnTo>
                <a:lnTo>
                  <a:pt x="14674" y="2646794"/>
                </a:lnTo>
                <a:lnTo>
                  <a:pt x="25742" y="2685066"/>
                </a:lnTo>
                <a:lnTo>
                  <a:pt x="39681" y="2722024"/>
                </a:lnTo>
                <a:lnTo>
                  <a:pt x="56362" y="2757539"/>
                </a:lnTo>
                <a:lnTo>
                  <a:pt x="75655" y="2791480"/>
                </a:lnTo>
                <a:lnTo>
                  <a:pt x="97430" y="2823719"/>
                </a:lnTo>
                <a:lnTo>
                  <a:pt x="121557" y="2854124"/>
                </a:lnTo>
                <a:lnTo>
                  <a:pt x="147907" y="2882566"/>
                </a:lnTo>
                <a:lnTo>
                  <a:pt x="176349" y="2908916"/>
                </a:lnTo>
                <a:lnTo>
                  <a:pt x="206754" y="2933043"/>
                </a:lnTo>
                <a:lnTo>
                  <a:pt x="238993" y="2954818"/>
                </a:lnTo>
                <a:lnTo>
                  <a:pt x="272934" y="2974111"/>
                </a:lnTo>
                <a:lnTo>
                  <a:pt x="308449" y="2990792"/>
                </a:lnTo>
                <a:lnTo>
                  <a:pt x="345407" y="3004731"/>
                </a:lnTo>
                <a:lnTo>
                  <a:pt x="383679" y="3015799"/>
                </a:lnTo>
                <a:lnTo>
                  <a:pt x="423135" y="3023865"/>
                </a:lnTo>
                <a:lnTo>
                  <a:pt x="463644" y="3028800"/>
                </a:lnTo>
                <a:lnTo>
                  <a:pt x="505078" y="3030474"/>
                </a:lnTo>
                <a:lnTo>
                  <a:pt x="3239770" y="3030474"/>
                </a:lnTo>
                <a:lnTo>
                  <a:pt x="3281186" y="3028800"/>
                </a:lnTo>
                <a:lnTo>
                  <a:pt x="3321682" y="3023865"/>
                </a:lnTo>
                <a:lnTo>
                  <a:pt x="3361128" y="3015799"/>
                </a:lnTo>
                <a:lnTo>
                  <a:pt x="3399392" y="3004731"/>
                </a:lnTo>
                <a:lnTo>
                  <a:pt x="3436346" y="2990792"/>
                </a:lnTo>
                <a:lnTo>
                  <a:pt x="3471858" y="2974111"/>
                </a:lnTo>
                <a:lnTo>
                  <a:pt x="3505799" y="2954818"/>
                </a:lnTo>
                <a:lnTo>
                  <a:pt x="3538039" y="2933043"/>
                </a:lnTo>
                <a:lnTo>
                  <a:pt x="3568447" y="2908916"/>
                </a:lnTo>
                <a:lnTo>
                  <a:pt x="3596893" y="2882566"/>
                </a:lnTo>
                <a:lnTo>
                  <a:pt x="3623248" y="2854124"/>
                </a:lnTo>
                <a:lnTo>
                  <a:pt x="3647382" y="2823719"/>
                </a:lnTo>
                <a:lnTo>
                  <a:pt x="3669163" y="2791480"/>
                </a:lnTo>
                <a:lnTo>
                  <a:pt x="3688462" y="2757539"/>
                </a:lnTo>
                <a:lnTo>
                  <a:pt x="3705149" y="2722024"/>
                </a:lnTo>
                <a:lnTo>
                  <a:pt x="3719094" y="2685066"/>
                </a:lnTo>
                <a:lnTo>
                  <a:pt x="3730166" y="2646794"/>
                </a:lnTo>
                <a:lnTo>
                  <a:pt x="3738236" y="2607338"/>
                </a:lnTo>
                <a:lnTo>
                  <a:pt x="3743174" y="2566829"/>
                </a:lnTo>
                <a:lnTo>
                  <a:pt x="3744849" y="2525395"/>
                </a:lnTo>
                <a:lnTo>
                  <a:pt x="3744849" y="505078"/>
                </a:lnTo>
                <a:lnTo>
                  <a:pt x="3743174" y="463662"/>
                </a:lnTo>
                <a:lnTo>
                  <a:pt x="3738236" y="423166"/>
                </a:lnTo>
                <a:lnTo>
                  <a:pt x="3730166" y="383720"/>
                </a:lnTo>
                <a:lnTo>
                  <a:pt x="3719094" y="345456"/>
                </a:lnTo>
                <a:lnTo>
                  <a:pt x="3705149" y="308502"/>
                </a:lnTo>
                <a:lnTo>
                  <a:pt x="3688462" y="272990"/>
                </a:lnTo>
                <a:lnTo>
                  <a:pt x="3669163" y="239049"/>
                </a:lnTo>
                <a:lnTo>
                  <a:pt x="3647382" y="206809"/>
                </a:lnTo>
                <a:lnTo>
                  <a:pt x="3623248" y="176401"/>
                </a:lnTo>
                <a:lnTo>
                  <a:pt x="3596894" y="147955"/>
                </a:lnTo>
                <a:lnTo>
                  <a:pt x="3568447" y="121600"/>
                </a:lnTo>
                <a:lnTo>
                  <a:pt x="3538039" y="97466"/>
                </a:lnTo>
                <a:lnTo>
                  <a:pt x="3505799" y="75685"/>
                </a:lnTo>
                <a:lnTo>
                  <a:pt x="3471858" y="56386"/>
                </a:lnTo>
                <a:lnTo>
                  <a:pt x="3436346" y="39699"/>
                </a:lnTo>
                <a:lnTo>
                  <a:pt x="3399392" y="25754"/>
                </a:lnTo>
                <a:lnTo>
                  <a:pt x="3361128" y="14682"/>
                </a:lnTo>
                <a:lnTo>
                  <a:pt x="3321682" y="6612"/>
                </a:lnTo>
                <a:lnTo>
                  <a:pt x="3281186" y="1674"/>
                </a:lnTo>
                <a:lnTo>
                  <a:pt x="323977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48326" y="1835150"/>
            <a:ext cx="3744849" cy="3030474"/>
          </a:xfrm>
          <a:custGeom>
            <a:avLst/>
            <a:gdLst/>
            <a:ahLst/>
            <a:cxnLst/>
            <a:rect l="l" t="t" r="r" b="b"/>
            <a:pathLst>
              <a:path w="3744849" h="3030474">
                <a:moveTo>
                  <a:pt x="0" y="505078"/>
                </a:moveTo>
                <a:lnTo>
                  <a:pt x="1673" y="463662"/>
                </a:lnTo>
                <a:lnTo>
                  <a:pt x="6608" y="423166"/>
                </a:lnTo>
                <a:lnTo>
                  <a:pt x="14674" y="383720"/>
                </a:lnTo>
                <a:lnTo>
                  <a:pt x="25742" y="345456"/>
                </a:lnTo>
                <a:lnTo>
                  <a:pt x="39681" y="308502"/>
                </a:lnTo>
                <a:lnTo>
                  <a:pt x="56362" y="272990"/>
                </a:lnTo>
                <a:lnTo>
                  <a:pt x="75655" y="239049"/>
                </a:lnTo>
                <a:lnTo>
                  <a:pt x="97430" y="206809"/>
                </a:lnTo>
                <a:lnTo>
                  <a:pt x="121557" y="176401"/>
                </a:lnTo>
                <a:lnTo>
                  <a:pt x="147907" y="147954"/>
                </a:lnTo>
                <a:lnTo>
                  <a:pt x="176349" y="121600"/>
                </a:lnTo>
                <a:lnTo>
                  <a:pt x="206754" y="97466"/>
                </a:lnTo>
                <a:lnTo>
                  <a:pt x="238993" y="75685"/>
                </a:lnTo>
                <a:lnTo>
                  <a:pt x="272934" y="56386"/>
                </a:lnTo>
                <a:lnTo>
                  <a:pt x="308449" y="39699"/>
                </a:lnTo>
                <a:lnTo>
                  <a:pt x="345407" y="25754"/>
                </a:lnTo>
                <a:lnTo>
                  <a:pt x="383679" y="14682"/>
                </a:lnTo>
                <a:lnTo>
                  <a:pt x="423135" y="6612"/>
                </a:lnTo>
                <a:lnTo>
                  <a:pt x="463644" y="1674"/>
                </a:lnTo>
                <a:lnTo>
                  <a:pt x="505078" y="0"/>
                </a:lnTo>
                <a:lnTo>
                  <a:pt x="3239770" y="0"/>
                </a:lnTo>
                <a:lnTo>
                  <a:pt x="3281186" y="1674"/>
                </a:lnTo>
                <a:lnTo>
                  <a:pt x="3321682" y="6612"/>
                </a:lnTo>
                <a:lnTo>
                  <a:pt x="3361128" y="14682"/>
                </a:lnTo>
                <a:lnTo>
                  <a:pt x="3399392" y="25754"/>
                </a:lnTo>
                <a:lnTo>
                  <a:pt x="3436346" y="39699"/>
                </a:lnTo>
                <a:lnTo>
                  <a:pt x="3471858" y="56386"/>
                </a:lnTo>
                <a:lnTo>
                  <a:pt x="3505799" y="75685"/>
                </a:lnTo>
                <a:lnTo>
                  <a:pt x="3538039" y="97466"/>
                </a:lnTo>
                <a:lnTo>
                  <a:pt x="3568447" y="121600"/>
                </a:lnTo>
                <a:lnTo>
                  <a:pt x="3596894" y="147955"/>
                </a:lnTo>
                <a:lnTo>
                  <a:pt x="3623248" y="176401"/>
                </a:lnTo>
                <a:lnTo>
                  <a:pt x="3647382" y="206809"/>
                </a:lnTo>
                <a:lnTo>
                  <a:pt x="3669163" y="239049"/>
                </a:lnTo>
                <a:lnTo>
                  <a:pt x="3688462" y="272990"/>
                </a:lnTo>
                <a:lnTo>
                  <a:pt x="3705149" y="308502"/>
                </a:lnTo>
                <a:lnTo>
                  <a:pt x="3719094" y="345456"/>
                </a:lnTo>
                <a:lnTo>
                  <a:pt x="3730166" y="383720"/>
                </a:lnTo>
                <a:lnTo>
                  <a:pt x="3738236" y="423166"/>
                </a:lnTo>
                <a:lnTo>
                  <a:pt x="3743174" y="463662"/>
                </a:lnTo>
                <a:lnTo>
                  <a:pt x="3744849" y="505078"/>
                </a:lnTo>
                <a:lnTo>
                  <a:pt x="3744849" y="2525395"/>
                </a:lnTo>
                <a:lnTo>
                  <a:pt x="3743174" y="2566829"/>
                </a:lnTo>
                <a:lnTo>
                  <a:pt x="3738236" y="2607338"/>
                </a:lnTo>
                <a:lnTo>
                  <a:pt x="3730166" y="2646794"/>
                </a:lnTo>
                <a:lnTo>
                  <a:pt x="3719094" y="2685066"/>
                </a:lnTo>
                <a:lnTo>
                  <a:pt x="3705149" y="2722024"/>
                </a:lnTo>
                <a:lnTo>
                  <a:pt x="3688462" y="2757539"/>
                </a:lnTo>
                <a:lnTo>
                  <a:pt x="3669163" y="2791480"/>
                </a:lnTo>
                <a:lnTo>
                  <a:pt x="3647382" y="2823719"/>
                </a:lnTo>
                <a:lnTo>
                  <a:pt x="3623248" y="2854124"/>
                </a:lnTo>
                <a:lnTo>
                  <a:pt x="3596893" y="2882566"/>
                </a:lnTo>
                <a:lnTo>
                  <a:pt x="3568447" y="2908916"/>
                </a:lnTo>
                <a:lnTo>
                  <a:pt x="3538039" y="2933043"/>
                </a:lnTo>
                <a:lnTo>
                  <a:pt x="3505799" y="2954818"/>
                </a:lnTo>
                <a:lnTo>
                  <a:pt x="3471858" y="2974111"/>
                </a:lnTo>
                <a:lnTo>
                  <a:pt x="3436346" y="2990792"/>
                </a:lnTo>
                <a:lnTo>
                  <a:pt x="3399392" y="3004731"/>
                </a:lnTo>
                <a:lnTo>
                  <a:pt x="3361128" y="3015799"/>
                </a:lnTo>
                <a:lnTo>
                  <a:pt x="3321682" y="3023865"/>
                </a:lnTo>
                <a:lnTo>
                  <a:pt x="3281186" y="3028800"/>
                </a:lnTo>
                <a:lnTo>
                  <a:pt x="3239770" y="3030474"/>
                </a:lnTo>
                <a:lnTo>
                  <a:pt x="505078" y="3030474"/>
                </a:lnTo>
                <a:lnTo>
                  <a:pt x="463644" y="3028800"/>
                </a:lnTo>
                <a:lnTo>
                  <a:pt x="423135" y="3023865"/>
                </a:lnTo>
                <a:lnTo>
                  <a:pt x="383679" y="3015799"/>
                </a:lnTo>
                <a:lnTo>
                  <a:pt x="345407" y="3004731"/>
                </a:lnTo>
                <a:lnTo>
                  <a:pt x="308449" y="2990792"/>
                </a:lnTo>
                <a:lnTo>
                  <a:pt x="272934" y="2974111"/>
                </a:lnTo>
                <a:lnTo>
                  <a:pt x="238993" y="2954818"/>
                </a:lnTo>
                <a:lnTo>
                  <a:pt x="206754" y="2933043"/>
                </a:lnTo>
                <a:lnTo>
                  <a:pt x="176349" y="2908916"/>
                </a:lnTo>
                <a:lnTo>
                  <a:pt x="147907" y="2882566"/>
                </a:lnTo>
                <a:lnTo>
                  <a:pt x="121557" y="2854124"/>
                </a:lnTo>
                <a:lnTo>
                  <a:pt x="97430" y="2823719"/>
                </a:lnTo>
                <a:lnTo>
                  <a:pt x="75655" y="2791480"/>
                </a:lnTo>
                <a:lnTo>
                  <a:pt x="56362" y="2757539"/>
                </a:lnTo>
                <a:lnTo>
                  <a:pt x="39681" y="2722024"/>
                </a:lnTo>
                <a:lnTo>
                  <a:pt x="25742" y="2685066"/>
                </a:lnTo>
                <a:lnTo>
                  <a:pt x="14674" y="2646794"/>
                </a:lnTo>
                <a:lnTo>
                  <a:pt x="6608" y="2607338"/>
                </a:lnTo>
                <a:lnTo>
                  <a:pt x="1673" y="2566829"/>
                </a:lnTo>
                <a:lnTo>
                  <a:pt x="0" y="2525395"/>
                </a:lnTo>
                <a:lnTo>
                  <a:pt x="0" y="505078"/>
                </a:lnTo>
                <a:close/>
              </a:path>
            </a:pathLst>
          </a:custGeom>
          <a:ln w="25400">
            <a:solidFill>
              <a:srgbClr val="CCFF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75909" y="2429002"/>
            <a:ext cx="3229610" cy="18389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Etapas de projeto, construção, montagem, o</a:t>
            </a:r>
            <a:r>
              <a:rPr sz="2400" spc="-10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eraç</a:t>
            </a:r>
            <a:r>
              <a:rPr sz="2400" spc="-10" dirty="0" smtClean="0">
                <a:latin typeface="Arial"/>
                <a:cs typeface="Arial"/>
              </a:rPr>
              <a:t>ã</a:t>
            </a:r>
            <a:r>
              <a:rPr sz="2400" spc="0" dirty="0" smtClean="0">
                <a:latin typeface="Arial"/>
                <a:cs typeface="Arial"/>
              </a:rPr>
              <a:t>o,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man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tenç</a:t>
            </a:r>
            <a:r>
              <a:rPr sz="2400" spc="-10" dirty="0" smtClean="0">
                <a:latin typeface="Arial"/>
                <a:cs typeface="Arial"/>
              </a:rPr>
              <a:t>ã</a:t>
            </a:r>
            <a:r>
              <a:rPr sz="2400" spc="0" dirty="0" smtClean="0">
                <a:latin typeface="Arial"/>
                <a:cs typeface="Arial"/>
              </a:rPr>
              <a:t>o, 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speç</a:t>
            </a:r>
            <a:r>
              <a:rPr sz="2400" spc="-10" dirty="0" smtClean="0">
                <a:latin typeface="Arial"/>
                <a:cs typeface="Arial"/>
              </a:rPr>
              <a:t>ã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desativ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ção da 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stalaç</a:t>
            </a:r>
            <a:r>
              <a:rPr sz="2400" spc="-10" dirty="0" smtClean="0">
                <a:latin typeface="Arial"/>
                <a:cs typeface="Arial"/>
              </a:rPr>
              <a:t>ã</a:t>
            </a:r>
            <a:r>
              <a:rPr sz="2400" spc="0" dirty="0" smtClean="0"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555875" y="549275"/>
            <a:ext cx="3816350" cy="584200"/>
          </a:xfrm>
          <a:custGeom>
            <a:avLst/>
            <a:gdLst/>
            <a:ahLst/>
            <a:cxnLst/>
            <a:rect l="l" t="t" r="r" b="b"/>
            <a:pathLst>
              <a:path w="3816350" h="584200">
                <a:moveTo>
                  <a:pt x="0" y="584200"/>
                </a:moveTo>
                <a:lnTo>
                  <a:pt x="3816350" y="584200"/>
                </a:lnTo>
                <a:lnTo>
                  <a:pt x="3816350" y="0"/>
                </a:lnTo>
                <a:lnTo>
                  <a:pt x="0" y="0"/>
                </a:lnTo>
                <a:lnTo>
                  <a:pt x="0" y="5842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692" rIns="0" bIns="0" rtlCol="0">
            <a:noAutofit/>
          </a:bodyPr>
          <a:lstStyle/>
          <a:p>
            <a:pPr marL="2279650">
              <a:lnSpc>
                <a:spcPct val="100000"/>
              </a:lnSpc>
            </a:pPr>
            <a:r>
              <a:rPr sz="3200" dirty="0" smtClean="0">
                <a:latin typeface="Arial"/>
                <a:cs typeface="Arial"/>
              </a:rPr>
              <a:t>A</a:t>
            </a:r>
            <a:r>
              <a:rPr sz="3200" spc="-18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NR20</a:t>
            </a:r>
            <a:r>
              <a:rPr sz="3200" spc="-10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SE</a:t>
            </a:r>
            <a:r>
              <a:rPr sz="3200" spc="-18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APL</a:t>
            </a:r>
            <a:r>
              <a:rPr sz="3200" spc="-10" dirty="0" smtClean="0">
                <a:latin typeface="Arial"/>
                <a:cs typeface="Arial"/>
              </a:rPr>
              <a:t>I</a:t>
            </a:r>
            <a:r>
              <a:rPr sz="3200" spc="0" dirty="0" smtClean="0">
                <a:latin typeface="Arial"/>
                <a:cs typeface="Arial"/>
              </a:rPr>
              <a:t>CA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88819" y="3230245"/>
            <a:ext cx="2053844" cy="2054224"/>
          </a:xfrm>
          <a:custGeom>
            <a:avLst/>
            <a:gdLst/>
            <a:ahLst/>
            <a:cxnLst/>
            <a:rect l="l" t="t" r="r" b="b"/>
            <a:pathLst>
              <a:path w="2053844" h="2054225">
                <a:moveTo>
                  <a:pt x="1026921" y="0"/>
                </a:moveTo>
                <a:lnTo>
                  <a:pt x="942694" y="3404"/>
                </a:lnTo>
                <a:lnTo>
                  <a:pt x="860342" y="13443"/>
                </a:lnTo>
                <a:lnTo>
                  <a:pt x="780131" y="29851"/>
                </a:lnTo>
                <a:lnTo>
                  <a:pt x="702324" y="52364"/>
                </a:lnTo>
                <a:lnTo>
                  <a:pt x="627185" y="80718"/>
                </a:lnTo>
                <a:lnTo>
                  <a:pt x="554979" y="114648"/>
                </a:lnTo>
                <a:lnTo>
                  <a:pt x="485970" y="153890"/>
                </a:lnTo>
                <a:lnTo>
                  <a:pt x="420422" y="198180"/>
                </a:lnTo>
                <a:lnTo>
                  <a:pt x="358600" y="247254"/>
                </a:lnTo>
                <a:lnTo>
                  <a:pt x="300767" y="300847"/>
                </a:lnTo>
                <a:lnTo>
                  <a:pt x="247188" y="358694"/>
                </a:lnTo>
                <a:lnTo>
                  <a:pt x="198128" y="420532"/>
                </a:lnTo>
                <a:lnTo>
                  <a:pt x="153849" y="486096"/>
                </a:lnTo>
                <a:lnTo>
                  <a:pt x="114617" y="555122"/>
                </a:lnTo>
                <a:lnTo>
                  <a:pt x="80696" y="627346"/>
                </a:lnTo>
                <a:lnTo>
                  <a:pt x="52350" y="702503"/>
                </a:lnTo>
                <a:lnTo>
                  <a:pt x="29843" y="780328"/>
                </a:lnTo>
                <a:lnTo>
                  <a:pt x="13439" y="860558"/>
                </a:lnTo>
                <a:lnTo>
                  <a:pt x="3404" y="942929"/>
                </a:lnTo>
                <a:lnTo>
                  <a:pt x="0" y="1027175"/>
                </a:lnTo>
                <a:lnTo>
                  <a:pt x="3404" y="1111404"/>
                </a:lnTo>
                <a:lnTo>
                  <a:pt x="13439" y="1193758"/>
                </a:lnTo>
                <a:lnTo>
                  <a:pt x="29843" y="1273974"/>
                </a:lnTo>
                <a:lnTo>
                  <a:pt x="52350" y="1351786"/>
                </a:lnTo>
                <a:lnTo>
                  <a:pt x="80696" y="1426932"/>
                </a:lnTo>
                <a:lnTo>
                  <a:pt x="114617" y="1499145"/>
                </a:lnTo>
                <a:lnTo>
                  <a:pt x="153849" y="1568163"/>
                </a:lnTo>
                <a:lnTo>
                  <a:pt x="198128" y="1633719"/>
                </a:lnTo>
                <a:lnTo>
                  <a:pt x="247188" y="1695551"/>
                </a:lnTo>
                <a:lnTo>
                  <a:pt x="300767" y="1753393"/>
                </a:lnTo>
                <a:lnTo>
                  <a:pt x="358600" y="1806982"/>
                </a:lnTo>
                <a:lnTo>
                  <a:pt x="420422" y="1856052"/>
                </a:lnTo>
                <a:lnTo>
                  <a:pt x="485970" y="1900339"/>
                </a:lnTo>
                <a:lnTo>
                  <a:pt x="554979" y="1939579"/>
                </a:lnTo>
                <a:lnTo>
                  <a:pt x="627185" y="1973508"/>
                </a:lnTo>
                <a:lnTo>
                  <a:pt x="702324" y="2001861"/>
                </a:lnTo>
                <a:lnTo>
                  <a:pt x="780131" y="2024373"/>
                </a:lnTo>
                <a:lnTo>
                  <a:pt x="860342" y="2040781"/>
                </a:lnTo>
                <a:lnTo>
                  <a:pt x="942694" y="2050820"/>
                </a:lnTo>
                <a:lnTo>
                  <a:pt x="1026921" y="2054224"/>
                </a:lnTo>
                <a:lnTo>
                  <a:pt x="1111149" y="2050820"/>
                </a:lnTo>
                <a:lnTo>
                  <a:pt x="1193501" y="2040781"/>
                </a:lnTo>
                <a:lnTo>
                  <a:pt x="1273712" y="2024373"/>
                </a:lnTo>
                <a:lnTo>
                  <a:pt x="1351519" y="2001861"/>
                </a:lnTo>
                <a:lnTo>
                  <a:pt x="1426658" y="1973508"/>
                </a:lnTo>
                <a:lnTo>
                  <a:pt x="1498864" y="1939579"/>
                </a:lnTo>
                <a:lnTo>
                  <a:pt x="1567873" y="1900339"/>
                </a:lnTo>
                <a:lnTo>
                  <a:pt x="1633421" y="1856052"/>
                </a:lnTo>
                <a:lnTo>
                  <a:pt x="1695243" y="1806982"/>
                </a:lnTo>
                <a:lnTo>
                  <a:pt x="1753076" y="1753393"/>
                </a:lnTo>
                <a:lnTo>
                  <a:pt x="1806655" y="1695551"/>
                </a:lnTo>
                <a:lnTo>
                  <a:pt x="1855715" y="1633719"/>
                </a:lnTo>
                <a:lnTo>
                  <a:pt x="1899994" y="1568163"/>
                </a:lnTo>
                <a:lnTo>
                  <a:pt x="1939226" y="1499145"/>
                </a:lnTo>
                <a:lnTo>
                  <a:pt x="1973147" y="1426932"/>
                </a:lnTo>
                <a:lnTo>
                  <a:pt x="2001493" y="1351786"/>
                </a:lnTo>
                <a:lnTo>
                  <a:pt x="2024000" y="1273974"/>
                </a:lnTo>
                <a:lnTo>
                  <a:pt x="2040404" y="1193758"/>
                </a:lnTo>
                <a:lnTo>
                  <a:pt x="2050439" y="1111404"/>
                </a:lnTo>
                <a:lnTo>
                  <a:pt x="2053844" y="1027175"/>
                </a:lnTo>
                <a:lnTo>
                  <a:pt x="2050439" y="942929"/>
                </a:lnTo>
                <a:lnTo>
                  <a:pt x="2040404" y="860558"/>
                </a:lnTo>
                <a:lnTo>
                  <a:pt x="2024000" y="780328"/>
                </a:lnTo>
                <a:lnTo>
                  <a:pt x="2001493" y="702503"/>
                </a:lnTo>
                <a:lnTo>
                  <a:pt x="1973147" y="627346"/>
                </a:lnTo>
                <a:lnTo>
                  <a:pt x="1939226" y="555122"/>
                </a:lnTo>
                <a:lnTo>
                  <a:pt x="1899994" y="486096"/>
                </a:lnTo>
                <a:lnTo>
                  <a:pt x="1855715" y="420532"/>
                </a:lnTo>
                <a:lnTo>
                  <a:pt x="1806655" y="358694"/>
                </a:lnTo>
                <a:lnTo>
                  <a:pt x="1753076" y="300847"/>
                </a:lnTo>
                <a:lnTo>
                  <a:pt x="1695243" y="247254"/>
                </a:lnTo>
                <a:lnTo>
                  <a:pt x="1633421" y="198180"/>
                </a:lnTo>
                <a:lnTo>
                  <a:pt x="1567873" y="153890"/>
                </a:lnTo>
                <a:lnTo>
                  <a:pt x="1498864" y="114648"/>
                </a:lnTo>
                <a:lnTo>
                  <a:pt x="1426658" y="80718"/>
                </a:lnTo>
                <a:lnTo>
                  <a:pt x="1351519" y="52364"/>
                </a:lnTo>
                <a:lnTo>
                  <a:pt x="1273712" y="29851"/>
                </a:lnTo>
                <a:lnTo>
                  <a:pt x="1193501" y="13443"/>
                </a:lnTo>
                <a:lnTo>
                  <a:pt x="1111149" y="3404"/>
                </a:lnTo>
                <a:lnTo>
                  <a:pt x="1026921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88819" y="3230245"/>
            <a:ext cx="2053844" cy="2054224"/>
          </a:xfrm>
          <a:custGeom>
            <a:avLst/>
            <a:gdLst/>
            <a:ahLst/>
            <a:cxnLst/>
            <a:rect l="l" t="t" r="r" b="b"/>
            <a:pathLst>
              <a:path w="2053844" h="2054225">
                <a:moveTo>
                  <a:pt x="0" y="1027175"/>
                </a:moveTo>
                <a:lnTo>
                  <a:pt x="3404" y="942929"/>
                </a:lnTo>
                <a:lnTo>
                  <a:pt x="13439" y="860558"/>
                </a:lnTo>
                <a:lnTo>
                  <a:pt x="29843" y="780328"/>
                </a:lnTo>
                <a:lnTo>
                  <a:pt x="52350" y="702503"/>
                </a:lnTo>
                <a:lnTo>
                  <a:pt x="80696" y="627346"/>
                </a:lnTo>
                <a:lnTo>
                  <a:pt x="114617" y="555122"/>
                </a:lnTo>
                <a:lnTo>
                  <a:pt x="153849" y="486096"/>
                </a:lnTo>
                <a:lnTo>
                  <a:pt x="198128" y="420532"/>
                </a:lnTo>
                <a:lnTo>
                  <a:pt x="247188" y="358694"/>
                </a:lnTo>
                <a:lnTo>
                  <a:pt x="300767" y="300847"/>
                </a:lnTo>
                <a:lnTo>
                  <a:pt x="358600" y="247254"/>
                </a:lnTo>
                <a:lnTo>
                  <a:pt x="420422" y="198180"/>
                </a:lnTo>
                <a:lnTo>
                  <a:pt x="485970" y="153890"/>
                </a:lnTo>
                <a:lnTo>
                  <a:pt x="554979" y="114648"/>
                </a:lnTo>
                <a:lnTo>
                  <a:pt x="627185" y="80718"/>
                </a:lnTo>
                <a:lnTo>
                  <a:pt x="702324" y="52364"/>
                </a:lnTo>
                <a:lnTo>
                  <a:pt x="780131" y="29851"/>
                </a:lnTo>
                <a:lnTo>
                  <a:pt x="860342" y="13443"/>
                </a:lnTo>
                <a:lnTo>
                  <a:pt x="942694" y="3404"/>
                </a:lnTo>
                <a:lnTo>
                  <a:pt x="1026921" y="0"/>
                </a:lnTo>
                <a:lnTo>
                  <a:pt x="1111149" y="3404"/>
                </a:lnTo>
                <a:lnTo>
                  <a:pt x="1193501" y="13443"/>
                </a:lnTo>
                <a:lnTo>
                  <a:pt x="1273712" y="29851"/>
                </a:lnTo>
                <a:lnTo>
                  <a:pt x="1351519" y="52364"/>
                </a:lnTo>
                <a:lnTo>
                  <a:pt x="1426658" y="80718"/>
                </a:lnTo>
                <a:lnTo>
                  <a:pt x="1498864" y="114648"/>
                </a:lnTo>
                <a:lnTo>
                  <a:pt x="1567873" y="153890"/>
                </a:lnTo>
                <a:lnTo>
                  <a:pt x="1633421" y="198180"/>
                </a:lnTo>
                <a:lnTo>
                  <a:pt x="1695243" y="247254"/>
                </a:lnTo>
                <a:lnTo>
                  <a:pt x="1753076" y="300847"/>
                </a:lnTo>
                <a:lnTo>
                  <a:pt x="1806655" y="358694"/>
                </a:lnTo>
                <a:lnTo>
                  <a:pt x="1855715" y="420532"/>
                </a:lnTo>
                <a:lnTo>
                  <a:pt x="1899994" y="486096"/>
                </a:lnTo>
                <a:lnTo>
                  <a:pt x="1939226" y="555122"/>
                </a:lnTo>
                <a:lnTo>
                  <a:pt x="1973147" y="627346"/>
                </a:lnTo>
                <a:lnTo>
                  <a:pt x="2001493" y="702503"/>
                </a:lnTo>
                <a:lnTo>
                  <a:pt x="2024000" y="780328"/>
                </a:lnTo>
                <a:lnTo>
                  <a:pt x="2040404" y="860558"/>
                </a:lnTo>
                <a:lnTo>
                  <a:pt x="2050439" y="942929"/>
                </a:lnTo>
                <a:lnTo>
                  <a:pt x="2053844" y="1027175"/>
                </a:lnTo>
                <a:lnTo>
                  <a:pt x="2050439" y="1111404"/>
                </a:lnTo>
                <a:lnTo>
                  <a:pt x="2040404" y="1193758"/>
                </a:lnTo>
                <a:lnTo>
                  <a:pt x="2024000" y="1273974"/>
                </a:lnTo>
                <a:lnTo>
                  <a:pt x="2001493" y="1351786"/>
                </a:lnTo>
                <a:lnTo>
                  <a:pt x="1973147" y="1426932"/>
                </a:lnTo>
                <a:lnTo>
                  <a:pt x="1939226" y="1499145"/>
                </a:lnTo>
                <a:lnTo>
                  <a:pt x="1899994" y="1568163"/>
                </a:lnTo>
                <a:lnTo>
                  <a:pt x="1855715" y="1633719"/>
                </a:lnTo>
                <a:lnTo>
                  <a:pt x="1806655" y="1695551"/>
                </a:lnTo>
                <a:lnTo>
                  <a:pt x="1753076" y="1753393"/>
                </a:lnTo>
                <a:lnTo>
                  <a:pt x="1695243" y="1806982"/>
                </a:lnTo>
                <a:lnTo>
                  <a:pt x="1633421" y="1856052"/>
                </a:lnTo>
                <a:lnTo>
                  <a:pt x="1567873" y="1900339"/>
                </a:lnTo>
                <a:lnTo>
                  <a:pt x="1498864" y="1939579"/>
                </a:lnTo>
                <a:lnTo>
                  <a:pt x="1426658" y="1973508"/>
                </a:lnTo>
                <a:lnTo>
                  <a:pt x="1351519" y="2001861"/>
                </a:lnTo>
                <a:lnTo>
                  <a:pt x="1273712" y="2024373"/>
                </a:lnTo>
                <a:lnTo>
                  <a:pt x="1193501" y="2040781"/>
                </a:lnTo>
                <a:lnTo>
                  <a:pt x="1111149" y="2050820"/>
                </a:lnTo>
                <a:lnTo>
                  <a:pt x="1026921" y="2054224"/>
                </a:lnTo>
                <a:lnTo>
                  <a:pt x="942694" y="2050820"/>
                </a:lnTo>
                <a:lnTo>
                  <a:pt x="860342" y="2040781"/>
                </a:lnTo>
                <a:lnTo>
                  <a:pt x="780131" y="2024373"/>
                </a:lnTo>
                <a:lnTo>
                  <a:pt x="702324" y="2001861"/>
                </a:lnTo>
                <a:lnTo>
                  <a:pt x="627185" y="1973508"/>
                </a:lnTo>
                <a:lnTo>
                  <a:pt x="554979" y="1939579"/>
                </a:lnTo>
                <a:lnTo>
                  <a:pt x="485970" y="1900339"/>
                </a:lnTo>
                <a:lnTo>
                  <a:pt x="420422" y="1856052"/>
                </a:lnTo>
                <a:lnTo>
                  <a:pt x="358600" y="1806982"/>
                </a:lnTo>
                <a:lnTo>
                  <a:pt x="300767" y="1753393"/>
                </a:lnTo>
                <a:lnTo>
                  <a:pt x="247188" y="1695551"/>
                </a:lnTo>
                <a:lnTo>
                  <a:pt x="198128" y="1633719"/>
                </a:lnTo>
                <a:lnTo>
                  <a:pt x="153849" y="1568163"/>
                </a:lnTo>
                <a:lnTo>
                  <a:pt x="114617" y="1499145"/>
                </a:lnTo>
                <a:lnTo>
                  <a:pt x="80696" y="1426932"/>
                </a:lnTo>
                <a:lnTo>
                  <a:pt x="52350" y="1351786"/>
                </a:lnTo>
                <a:lnTo>
                  <a:pt x="29843" y="1273974"/>
                </a:lnTo>
                <a:lnTo>
                  <a:pt x="13439" y="1193758"/>
                </a:lnTo>
                <a:lnTo>
                  <a:pt x="3404" y="1111404"/>
                </a:lnTo>
                <a:lnTo>
                  <a:pt x="0" y="1027175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98823" y="1717548"/>
            <a:ext cx="609980" cy="609600"/>
          </a:xfrm>
          <a:custGeom>
            <a:avLst/>
            <a:gdLst/>
            <a:ahLst/>
            <a:cxnLst/>
            <a:rect l="l" t="t" r="r" b="b"/>
            <a:pathLst>
              <a:path w="609980" h="609600">
                <a:moveTo>
                  <a:pt x="305053" y="0"/>
                </a:moveTo>
                <a:lnTo>
                  <a:pt x="255559" y="3987"/>
                </a:lnTo>
                <a:lnTo>
                  <a:pt x="208613" y="15532"/>
                </a:lnTo>
                <a:lnTo>
                  <a:pt x="164841" y="34008"/>
                </a:lnTo>
                <a:lnTo>
                  <a:pt x="124870" y="58789"/>
                </a:lnTo>
                <a:lnTo>
                  <a:pt x="89328" y="89249"/>
                </a:lnTo>
                <a:lnTo>
                  <a:pt x="58842" y="124760"/>
                </a:lnTo>
                <a:lnTo>
                  <a:pt x="34039" y="164697"/>
                </a:lnTo>
                <a:lnTo>
                  <a:pt x="15546" y="208434"/>
                </a:lnTo>
                <a:lnTo>
                  <a:pt x="3991" y="255343"/>
                </a:lnTo>
                <a:lnTo>
                  <a:pt x="0" y="304800"/>
                </a:lnTo>
                <a:lnTo>
                  <a:pt x="1010" y="329790"/>
                </a:lnTo>
                <a:lnTo>
                  <a:pt x="8862" y="378027"/>
                </a:lnTo>
                <a:lnTo>
                  <a:pt x="23965" y="423416"/>
                </a:lnTo>
                <a:lnTo>
                  <a:pt x="45691" y="465328"/>
                </a:lnTo>
                <a:lnTo>
                  <a:pt x="73414" y="503135"/>
                </a:lnTo>
                <a:lnTo>
                  <a:pt x="106506" y="536208"/>
                </a:lnTo>
                <a:lnTo>
                  <a:pt x="144341" y="563919"/>
                </a:lnTo>
                <a:lnTo>
                  <a:pt x="186291" y="585638"/>
                </a:lnTo>
                <a:lnTo>
                  <a:pt x="231728" y="600738"/>
                </a:lnTo>
                <a:lnTo>
                  <a:pt x="280027" y="608589"/>
                </a:lnTo>
                <a:lnTo>
                  <a:pt x="305053" y="609600"/>
                </a:lnTo>
                <a:lnTo>
                  <a:pt x="330062" y="608589"/>
                </a:lnTo>
                <a:lnTo>
                  <a:pt x="378330" y="600738"/>
                </a:lnTo>
                <a:lnTo>
                  <a:pt x="423743" y="585638"/>
                </a:lnTo>
                <a:lnTo>
                  <a:pt x="465296" y="564134"/>
                </a:lnTo>
                <a:lnTo>
                  <a:pt x="305053" y="564134"/>
                </a:lnTo>
                <a:lnTo>
                  <a:pt x="283761" y="563273"/>
                </a:lnTo>
                <a:lnTo>
                  <a:pt x="242666" y="556591"/>
                </a:lnTo>
                <a:lnTo>
                  <a:pt x="204003" y="543740"/>
                </a:lnTo>
                <a:lnTo>
                  <a:pt x="168306" y="525256"/>
                </a:lnTo>
                <a:lnTo>
                  <a:pt x="136110" y="501675"/>
                </a:lnTo>
                <a:lnTo>
                  <a:pt x="107947" y="473532"/>
                </a:lnTo>
                <a:lnTo>
                  <a:pt x="84354" y="441362"/>
                </a:lnTo>
                <a:lnTo>
                  <a:pt x="65863" y="405703"/>
                </a:lnTo>
                <a:lnTo>
                  <a:pt x="53009" y="367089"/>
                </a:lnTo>
                <a:lnTo>
                  <a:pt x="46326" y="326056"/>
                </a:lnTo>
                <a:lnTo>
                  <a:pt x="45465" y="304800"/>
                </a:lnTo>
                <a:lnTo>
                  <a:pt x="46326" y="283526"/>
                </a:lnTo>
                <a:lnTo>
                  <a:pt x="53009" y="242469"/>
                </a:lnTo>
                <a:lnTo>
                  <a:pt x="65863" y="203842"/>
                </a:lnTo>
                <a:lnTo>
                  <a:pt x="84354" y="168180"/>
                </a:lnTo>
                <a:lnTo>
                  <a:pt x="107947" y="136016"/>
                </a:lnTo>
                <a:lnTo>
                  <a:pt x="136110" y="107882"/>
                </a:lnTo>
                <a:lnTo>
                  <a:pt x="168306" y="84313"/>
                </a:lnTo>
                <a:lnTo>
                  <a:pt x="204003" y="65841"/>
                </a:lnTo>
                <a:lnTo>
                  <a:pt x="242666" y="53001"/>
                </a:lnTo>
                <a:lnTo>
                  <a:pt x="283761" y="46325"/>
                </a:lnTo>
                <a:lnTo>
                  <a:pt x="305053" y="45465"/>
                </a:lnTo>
                <a:lnTo>
                  <a:pt x="465349" y="45465"/>
                </a:lnTo>
                <a:lnTo>
                  <a:pt x="445183" y="34008"/>
                </a:lnTo>
                <a:lnTo>
                  <a:pt x="401432" y="15532"/>
                </a:lnTo>
                <a:lnTo>
                  <a:pt x="354513" y="3987"/>
                </a:lnTo>
                <a:lnTo>
                  <a:pt x="330062" y="1009"/>
                </a:lnTo>
                <a:lnTo>
                  <a:pt x="305053" y="0"/>
                </a:lnTo>
                <a:close/>
              </a:path>
              <a:path w="609980" h="609600">
                <a:moveTo>
                  <a:pt x="465349" y="45465"/>
                </a:moveTo>
                <a:lnTo>
                  <a:pt x="305053" y="45465"/>
                </a:lnTo>
                <a:lnTo>
                  <a:pt x="326328" y="46325"/>
                </a:lnTo>
                <a:lnTo>
                  <a:pt x="347130" y="48859"/>
                </a:lnTo>
                <a:lnTo>
                  <a:pt x="387048" y="58684"/>
                </a:lnTo>
                <a:lnTo>
                  <a:pt x="424273" y="74406"/>
                </a:lnTo>
                <a:lnTo>
                  <a:pt x="458270" y="95493"/>
                </a:lnTo>
                <a:lnTo>
                  <a:pt x="488505" y="121412"/>
                </a:lnTo>
                <a:lnTo>
                  <a:pt x="514442" y="151627"/>
                </a:lnTo>
                <a:lnTo>
                  <a:pt x="535546" y="185607"/>
                </a:lnTo>
                <a:lnTo>
                  <a:pt x="551283" y="222818"/>
                </a:lnTo>
                <a:lnTo>
                  <a:pt x="561118" y="262727"/>
                </a:lnTo>
                <a:lnTo>
                  <a:pt x="564514" y="304800"/>
                </a:lnTo>
                <a:lnTo>
                  <a:pt x="563654" y="326056"/>
                </a:lnTo>
                <a:lnTo>
                  <a:pt x="556972" y="367089"/>
                </a:lnTo>
                <a:lnTo>
                  <a:pt x="544119" y="405703"/>
                </a:lnTo>
                <a:lnTo>
                  <a:pt x="525632" y="441362"/>
                </a:lnTo>
                <a:lnTo>
                  <a:pt x="502044" y="473532"/>
                </a:lnTo>
                <a:lnTo>
                  <a:pt x="473891" y="501675"/>
                </a:lnTo>
                <a:lnTo>
                  <a:pt x="441709" y="525256"/>
                </a:lnTo>
                <a:lnTo>
                  <a:pt x="406030" y="543740"/>
                </a:lnTo>
                <a:lnTo>
                  <a:pt x="367392" y="556591"/>
                </a:lnTo>
                <a:lnTo>
                  <a:pt x="326328" y="563273"/>
                </a:lnTo>
                <a:lnTo>
                  <a:pt x="305053" y="564134"/>
                </a:lnTo>
                <a:lnTo>
                  <a:pt x="465296" y="564134"/>
                </a:lnTo>
                <a:lnTo>
                  <a:pt x="503495" y="536208"/>
                </a:lnTo>
                <a:lnTo>
                  <a:pt x="536578" y="503135"/>
                </a:lnTo>
                <a:lnTo>
                  <a:pt x="564294" y="465328"/>
                </a:lnTo>
                <a:lnTo>
                  <a:pt x="586017" y="423416"/>
                </a:lnTo>
                <a:lnTo>
                  <a:pt x="601118" y="378027"/>
                </a:lnTo>
                <a:lnTo>
                  <a:pt x="608970" y="329790"/>
                </a:lnTo>
                <a:lnTo>
                  <a:pt x="609980" y="304800"/>
                </a:lnTo>
                <a:lnTo>
                  <a:pt x="608970" y="279792"/>
                </a:lnTo>
                <a:lnTo>
                  <a:pt x="601118" y="231531"/>
                </a:lnTo>
                <a:lnTo>
                  <a:pt x="586017" y="186130"/>
                </a:lnTo>
                <a:lnTo>
                  <a:pt x="564294" y="144215"/>
                </a:lnTo>
                <a:lnTo>
                  <a:pt x="536578" y="106412"/>
                </a:lnTo>
                <a:lnTo>
                  <a:pt x="503495" y="73348"/>
                </a:lnTo>
                <a:lnTo>
                  <a:pt x="465674" y="45650"/>
                </a:lnTo>
                <a:lnTo>
                  <a:pt x="465349" y="45465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98823" y="1717548"/>
            <a:ext cx="609980" cy="609600"/>
          </a:xfrm>
          <a:custGeom>
            <a:avLst/>
            <a:gdLst/>
            <a:ahLst/>
            <a:cxnLst/>
            <a:rect l="l" t="t" r="r" b="b"/>
            <a:pathLst>
              <a:path w="609980" h="609600">
                <a:moveTo>
                  <a:pt x="0" y="304800"/>
                </a:moveTo>
                <a:lnTo>
                  <a:pt x="3991" y="255343"/>
                </a:lnTo>
                <a:lnTo>
                  <a:pt x="15546" y="208434"/>
                </a:lnTo>
                <a:lnTo>
                  <a:pt x="34039" y="164697"/>
                </a:lnTo>
                <a:lnTo>
                  <a:pt x="58842" y="124760"/>
                </a:lnTo>
                <a:lnTo>
                  <a:pt x="89328" y="89249"/>
                </a:lnTo>
                <a:lnTo>
                  <a:pt x="124870" y="58789"/>
                </a:lnTo>
                <a:lnTo>
                  <a:pt x="164841" y="34008"/>
                </a:lnTo>
                <a:lnTo>
                  <a:pt x="208613" y="15532"/>
                </a:lnTo>
                <a:lnTo>
                  <a:pt x="255559" y="3987"/>
                </a:lnTo>
                <a:lnTo>
                  <a:pt x="305053" y="0"/>
                </a:lnTo>
                <a:lnTo>
                  <a:pt x="330062" y="1009"/>
                </a:lnTo>
                <a:lnTo>
                  <a:pt x="378330" y="8854"/>
                </a:lnTo>
                <a:lnTo>
                  <a:pt x="423743" y="23943"/>
                </a:lnTo>
                <a:lnTo>
                  <a:pt x="465674" y="45650"/>
                </a:lnTo>
                <a:lnTo>
                  <a:pt x="503495" y="73348"/>
                </a:lnTo>
                <a:lnTo>
                  <a:pt x="536578" y="106412"/>
                </a:lnTo>
                <a:lnTo>
                  <a:pt x="564294" y="144215"/>
                </a:lnTo>
                <a:lnTo>
                  <a:pt x="586017" y="186130"/>
                </a:lnTo>
                <a:lnTo>
                  <a:pt x="601118" y="231531"/>
                </a:lnTo>
                <a:lnTo>
                  <a:pt x="608970" y="279792"/>
                </a:lnTo>
                <a:lnTo>
                  <a:pt x="609980" y="304800"/>
                </a:lnTo>
                <a:lnTo>
                  <a:pt x="608970" y="329790"/>
                </a:lnTo>
                <a:lnTo>
                  <a:pt x="601118" y="378027"/>
                </a:lnTo>
                <a:lnTo>
                  <a:pt x="586017" y="423416"/>
                </a:lnTo>
                <a:lnTo>
                  <a:pt x="564294" y="465328"/>
                </a:lnTo>
                <a:lnTo>
                  <a:pt x="536578" y="503135"/>
                </a:lnTo>
                <a:lnTo>
                  <a:pt x="503495" y="536208"/>
                </a:lnTo>
                <a:lnTo>
                  <a:pt x="465674" y="563919"/>
                </a:lnTo>
                <a:lnTo>
                  <a:pt x="423743" y="585638"/>
                </a:lnTo>
                <a:lnTo>
                  <a:pt x="378330" y="600738"/>
                </a:lnTo>
                <a:lnTo>
                  <a:pt x="330062" y="608589"/>
                </a:lnTo>
                <a:lnTo>
                  <a:pt x="305053" y="609600"/>
                </a:lnTo>
                <a:lnTo>
                  <a:pt x="280027" y="608589"/>
                </a:lnTo>
                <a:lnTo>
                  <a:pt x="231728" y="600738"/>
                </a:lnTo>
                <a:lnTo>
                  <a:pt x="186291" y="585638"/>
                </a:lnTo>
                <a:lnTo>
                  <a:pt x="144341" y="563919"/>
                </a:lnTo>
                <a:lnTo>
                  <a:pt x="106506" y="536208"/>
                </a:lnTo>
                <a:lnTo>
                  <a:pt x="73414" y="503135"/>
                </a:lnTo>
                <a:lnTo>
                  <a:pt x="45691" y="465328"/>
                </a:lnTo>
                <a:lnTo>
                  <a:pt x="23965" y="423416"/>
                </a:lnTo>
                <a:lnTo>
                  <a:pt x="8862" y="378027"/>
                </a:lnTo>
                <a:lnTo>
                  <a:pt x="1010" y="329790"/>
                </a:lnTo>
                <a:lnTo>
                  <a:pt x="0" y="304800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44290" y="1763014"/>
            <a:ext cx="519049" cy="518668"/>
          </a:xfrm>
          <a:custGeom>
            <a:avLst/>
            <a:gdLst/>
            <a:ahLst/>
            <a:cxnLst/>
            <a:rect l="l" t="t" r="r" b="b"/>
            <a:pathLst>
              <a:path w="519049" h="518668">
                <a:moveTo>
                  <a:pt x="0" y="259334"/>
                </a:moveTo>
                <a:lnTo>
                  <a:pt x="3397" y="301375"/>
                </a:lnTo>
                <a:lnTo>
                  <a:pt x="13232" y="341266"/>
                </a:lnTo>
                <a:lnTo>
                  <a:pt x="28971" y="378470"/>
                </a:lnTo>
                <a:lnTo>
                  <a:pt x="50080" y="412451"/>
                </a:lnTo>
                <a:lnTo>
                  <a:pt x="76025" y="442674"/>
                </a:lnTo>
                <a:lnTo>
                  <a:pt x="106271" y="468603"/>
                </a:lnTo>
                <a:lnTo>
                  <a:pt x="140285" y="489703"/>
                </a:lnTo>
                <a:lnTo>
                  <a:pt x="177531" y="505437"/>
                </a:lnTo>
                <a:lnTo>
                  <a:pt x="217477" y="515271"/>
                </a:lnTo>
                <a:lnTo>
                  <a:pt x="259587" y="518668"/>
                </a:lnTo>
                <a:lnTo>
                  <a:pt x="280862" y="517807"/>
                </a:lnTo>
                <a:lnTo>
                  <a:pt x="321926" y="511125"/>
                </a:lnTo>
                <a:lnTo>
                  <a:pt x="360564" y="498274"/>
                </a:lnTo>
                <a:lnTo>
                  <a:pt x="396243" y="479790"/>
                </a:lnTo>
                <a:lnTo>
                  <a:pt x="428425" y="456209"/>
                </a:lnTo>
                <a:lnTo>
                  <a:pt x="456578" y="428066"/>
                </a:lnTo>
                <a:lnTo>
                  <a:pt x="480166" y="395896"/>
                </a:lnTo>
                <a:lnTo>
                  <a:pt x="498653" y="360237"/>
                </a:lnTo>
                <a:lnTo>
                  <a:pt x="511506" y="321623"/>
                </a:lnTo>
                <a:lnTo>
                  <a:pt x="518188" y="280590"/>
                </a:lnTo>
                <a:lnTo>
                  <a:pt x="519049" y="259334"/>
                </a:lnTo>
                <a:lnTo>
                  <a:pt x="518188" y="238060"/>
                </a:lnTo>
                <a:lnTo>
                  <a:pt x="511506" y="197003"/>
                </a:lnTo>
                <a:lnTo>
                  <a:pt x="498653" y="158376"/>
                </a:lnTo>
                <a:lnTo>
                  <a:pt x="480166" y="122714"/>
                </a:lnTo>
                <a:lnTo>
                  <a:pt x="456578" y="90550"/>
                </a:lnTo>
                <a:lnTo>
                  <a:pt x="428425" y="62416"/>
                </a:lnTo>
                <a:lnTo>
                  <a:pt x="396243" y="38847"/>
                </a:lnTo>
                <a:lnTo>
                  <a:pt x="360564" y="20375"/>
                </a:lnTo>
                <a:lnTo>
                  <a:pt x="321926" y="7535"/>
                </a:lnTo>
                <a:lnTo>
                  <a:pt x="280862" y="859"/>
                </a:lnTo>
                <a:lnTo>
                  <a:pt x="259587" y="0"/>
                </a:lnTo>
                <a:lnTo>
                  <a:pt x="238295" y="859"/>
                </a:lnTo>
                <a:lnTo>
                  <a:pt x="197200" y="7535"/>
                </a:lnTo>
                <a:lnTo>
                  <a:pt x="158537" y="20375"/>
                </a:lnTo>
                <a:lnTo>
                  <a:pt x="122840" y="38847"/>
                </a:lnTo>
                <a:lnTo>
                  <a:pt x="90644" y="62416"/>
                </a:lnTo>
                <a:lnTo>
                  <a:pt x="62481" y="90550"/>
                </a:lnTo>
                <a:lnTo>
                  <a:pt x="38888" y="122714"/>
                </a:lnTo>
                <a:lnTo>
                  <a:pt x="20397" y="158376"/>
                </a:lnTo>
                <a:lnTo>
                  <a:pt x="7543" y="197003"/>
                </a:lnTo>
                <a:lnTo>
                  <a:pt x="860" y="238060"/>
                </a:lnTo>
                <a:lnTo>
                  <a:pt x="0" y="259334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67685" y="3309111"/>
            <a:ext cx="1896872" cy="1896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67685" y="3309111"/>
            <a:ext cx="1896872" cy="1896490"/>
          </a:xfrm>
          <a:custGeom>
            <a:avLst/>
            <a:gdLst/>
            <a:ahLst/>
            <a:cxnLst/>
            <a:rect l="l" t="t" r="r" b="b"/>
            <a:pathLst>
              <a:path w="1896872" h="1896490">
                <a:moveTo>
                  <a:pt x="0" y="948308"/>
                </a:moveTo>
                <a:lnTo>
                  <a:pt x="3144" y="870531"/>
                </a:lnTo>
                <a:lnTo>
                  <a:pt x="12415" y="794485"/>
                </a:lnTo>
                <a:lnTo>
                  <a:pt x="27567" y="720415"/>
                </a:lnTo>
                <a:lnTo>
                  <a:pt x="48357" y="648565"/>
                </a:lnTo>
                <a:lnTo>
                  <a:pt x="74541" y="579179"/>
                </a:lnTo>
                <a:lnTo>
                  <a:pt x="105873" y="512501"/>
                </a:lnTo>
                <a:lnTo>
                  <a:pt x="142111" y="448775"/>
                </a:lnTo>
                <a:lnTo>
                  <a:pt x="183010" y="388245"/>
                </a:lnTo>
                <a:lnTo>
                  <a:pt x="228325" y="331155"/>
                </a:lnTo>
                <a:lnTo>
                  <a:pt x="277812" y="277749"/>
                </a:lnTo>
                <a:lnTo>
                  <a:pt x="331228" y="228271"/>
                </a:lnTo>
                <a:lnTo>
                  <a:pt x="388327" y="182965"/>
                </a:lnTo>
                <a:lnTo>
                  <a:pt x="448866" y="142075"/>
                </a:lnTo>
                <a:lnTo>
                  <a:pt x="512600" y="105846"/>
                </a:lnTo>
                <a:lnTo>
                  <a:pt x="579286" y="74521"/>
                </a:lnTo>
                <a:lnTo>
                  <a:pt x="648679" y="48344"/>
                </a:lnTo>
                <a:lnTo>
                  <a:pt x="720534" y="27559"/>
                </a:lnTo>
                <a:lnTo>
                  <a:pt x="794609" y="12411"/>
                </a:lnTo>
                <a:lnTo>
                  <a:pt x="870657" y="3143"/>
                </a:lnTo>
                <a:lnTo>
                  <a:pt x="948436" y="0"/>
                </a:lnTo>
                <a:lnTo>
                  <a:pt x="1026231" y="3143"/>
                </a:lnTo>
                <a:lnTo>
                  <a:pt x="1102293" y="12411"/>
                </a:lnTo>
                <a:lnTo>
                  <a:pt x="1176378" y="27559"/>
                </a:lnTo>
                <a:lnTo>
                  <a:pt x="1248241" y="48344"/>
                </a:lnTo>
                <a:lnTo>
                  <a:pt x="1317638" y="74521"/>
                </a:lnTo>
                <a:lnTo>
                  <a:pt x="1384327" y="105846"/>
                </a:lnTo>
                <a:lnTo>
                  <a:pt x="1448061" y="142075"/>
                </a:lnTo>
                <a:lnTo>
                  <a:pt x="1508599" y="182965"/>
                </a:lnTo>
                <a:lnTo>
                  <a:pt x="1565695" y="228271"/>
                </a:lnTo>
                <a:lnTo>
                  <a:pt x="1619107" y="277749"/>
                </a:lnTo>
                <a:lnTo>
                  <a:pt x="1668589" y="331155"/>
                </a:lnTo>
                <a:lnTo>
                  <a:pt x="1713898" y="388245"/>
                </a:lnTo>
                <a:lnTo>
                  <a:pt x="1754790" y="448775"/>
                </a:lnTo>
                <a:lnTo>
                  <a:pt x="1791022" y="512501"/>
                </a:lnTo>
                <a:lnTo>
                  <a:pt x="1822348" y="579179"/>
                </a:lnTo>
                <a:lnTo>
                  <a:pt x="1848526" y="648565"/>
                </a:lnTo>
                <a:lnTo>
                  <a:pt x="1869311" y="720415"/>
                </a:lnTo>
                <a:lnTo>
                  <a:pt x="1884460" y="794485"/>
                </a:lnTo>
                <a:lnTo>
                  <a:pt x="1893728" y="870531"/>
                </a:lnTo>
                <a:lnTo>
                  <a:pt x="1896872" y="948308"/>
                </a:lnTo>
                <a:lnTo>
                  <a:pt x="1893728" y="1026085"/>
                </a:lnTo>
                <a:lnTo>
                  <a:pt x="1884460" y="1102128"/>
                </a:lnTo>
                <a:lnTo>
                  <a:pt x="1869311" y="1176194"/>
                </a:lnTo>
                <a:lnTo>
                  <a:pt x="1848526" y="1248039"/>
                </a:lnTo>
                <a:lnTo>
                  <a:pt x="1822348" y="1317418"/>
                </a:lnTo>
                <a:lnTo>
                  <a:pt x="1791022" y="1384089"/>
                </a:lnTo>
                <a:lnTo>
                  <a:pt x="1754790" y="1447806"/>
                </a:lnTo>
                <a:lnTo>
                  <a:pt x="1713898" y="1508328"/>
                </a:lnTo>
                <a:lnTo>
                  <a:pt x="1668589" y="1565408"/>
                </a:lnTo>
                <a:lnTo>
                  <a:pt x="1619107" y="1618805"/>
                </a:lnTo>
                <a:lnTo>
                  <a:pt x="1565695" y="1668273"/>
                </a:lnTo>
                <a:lnTo>
                  <a:pt x="1508599" y="1713570"/>
                </a:lnTo>
                <a:lnTo>
                  <a:pt x="1448061" y="1754451"/>
                </a:lnTo>
                <a:lnTo>
                  <a:pt x="1384327" y="1790672"/>
                </a:lnTo>
                <a:lnTo>
                  <a:pt x="1317638" y="1821989"/>
                </a:lnTo>
                <a:lnTo>
                  <a:pt x="1248241" y="1848159"/>
                </a:lnTo>
                <a:lnTo>
                  <a:pt x="1176378" y="1868938"/>
                </a:lnTo>
                <a:lnTo>
                  <a:pt x="1102293" y="1884083"/>
                </a:lnTo>
                <a:lnTo>
                  <a:pt x="1026231" y="1893348"/>
                </a:lnTo>
                <a:lnTo>
                  <a:pt x="948436" y="1896490"/>
                </a:lnTo>
                <a:lnTo>
                  <a:pt x="870657" y="1893348"/>
                </a:lnTo>
                <a:lnTo>
                  <a:pt x="794609" y="1884083"/>
                </a:lnTo>
                <a:lnTo>
                  <a:pt x="720534" y="1868938"/>
                </a:lnTo>
                <a:lnTo>
                  <a:pt x="648679" y="1848159"/>
                </a:lnTo>
                <a:lnTo>
                  <a:pt x="579286" y="1821989"/>
                </a:lnTo>
                <a:lnTo>
                  <a:pt x="512600" y="1790672"/>
                </a:lnTo>
                <a:lnTo>
                  <a:pt x="448866" y="1754451"/>
                </a:lnTo>
                <a:lnTo>
                  <a:pt x="388327" y="1713570"/>
                </a:lnTo>
                <a:lnTo>
                  <a:pt x="331228" y="1668273"/>
                </a:lnTo>
                <a:lnTo>
                  <a:pt x="277812" y="1618805"/>
                </a:lnTo>
                <a:lnTo>
                  <a:pt x="228325" y="1565408"/>
                </a:lnTo>
                <a:lnTo>
                  <a:pt x="183010" y="1508328"/>
                </a:lnTo>
                <a:lnTo>
                  <a:pt x="142111" y="1447806"/>
                </a:lnTo>
                <a:lnTo>
                  <a:pt x="105873" y="1384089"/>
                </a:lnTo>
                <a:lnTo>
                  <a:pt x="74541" y="1317418"/>
                </a:lnTo>
                <a:lnTo>
                  <a:pt x="48357" y="1248039"/>
                </a:lnTo>
                <a:lnTo>
                  <a:pt x="27567" y="1176194"/>
                </a:lnTo>
                <a:lnTo>
                  <a:pt x="12415" y="1102128"/>
                </a:lnTo>
                <a:lnTo>
                  <a:pt x="3144" y="1026085"/>
                </a:lnTo>
                <a:lnTo>
                  <a:pt x="0" y="948308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91888" y="3618357"/>
            <a:ext cx="1075054" cy="1074674"/>
          </a:xfrm>
          <a:custGeom>
            <a:avLst/>
            <a:gdLst/>
            <a:ahLst/>
            <a:cxnLst/>
            <a:rect l="l" t="t" r="r" b="b"/>
            <a:pathLst>
              <a:path w="1075054" h="1074674">
                <a:moveTo>
                  <a:pt x="537590" y="0"/>
                </a:moveTo>
                <a:lnTo>
                  <a:pt x="493497" y="1781"/>
                </a:lnTo>
                <a:lnTo>
                  <a:pt x="450385" y="7031"/>
                </a:lnTo>
                <a:lnTo>
                  <a:pt x="408394" y="15614"/>
                </a:lnTo>
                <a:lnTo>
                  <a:pt x="367661" y="27390"/>
                </a:lnTo>
                <a:lnTo>
                  <a:pt x="328326" y="42221"/>
                </a:lnTo>
                <a:lnTo>
                  <a:pt x="290526" y="59969"/>
                </a:lnTo>
                <a:lnTo>
                  <a:pt x="254400" y="80496"/>
                </a:lnTo>
                <a:lnTo>
                  <a:pt x="220086" y="103664"/>
                </a:lnTo>
                <a:lnTo>
                  <a:pt x="187723" y="129334"/>
                </a:lnTo>
                <a:lnTo>
                  <a:pt x="157448" y="157368"/>
                </a:lnTo>
                <a:lnTo>
                  <a:pt x="129400" y="187629"/>
                </a:lnTo>
                <a:lnTo>
                  <a:pt x="103717" y="219977"/>
                </a:lnTo>
                <a:lnTo>
                  <a:pt x="80538" y="254274"/>
                </a:lnTo>
                <a:lnTo>
                  <a:pt x="60000" y="290383"/>
                </a:lnTo>
                <a:lnTo>
                  <a:pt x="42243" y="328166"/>
                </a:lnTo>
                <a:lnTo>
                  <a:pt x="27404" y="367483"/>
                </a:lnTo>
                <a:lnTo>
                  <a:pt x="15622" y="408197"/>
                </a:lnTo>
                <a:lnTo>
                  <a:pt x="7035" y="450169"/>
                </a:lnTo>
                <a:lnTo>
                  <a:pt x="1781" y="493262"/>
                </a:lnTo>
                <a:lnTo>
                  <a:pt x="0" y="537337"/>
                </a:lnTo>
                <a:lnTo>
                  <a:pt x="1781" y="581411"/>
                </a:lnTo>
                <a:lnTo>
                  <a:pt x="7035" y="624504"/>
                </a:lnTo>
                <a:lnTo>
                  <a:pt x="15622" y="666476"/>
                </a:lnTo>
                <a:lnTo>
                  <a:pt x="27404" y="707190"/>
                </a:lnTo>
                <a:lnTo>
                  <a:pt x="42243" y="746507"/>
                </a:lnTo>
                <a:lnTo>
                  <a:pt x="60000" y="784290"/>
                </a:lnTo>
                <a:lnTo>
                  <a:pt x="80538" y="820399"/>
                </a:lnTo>
                <a:lnTo>
                  <a:pt x="103717" y="854696"/>
                </a:lnTo>
                <a:lnTo>
                  <a:pt x="129400" y="887044"/>
                </a:lnTo>
                <a:lnTo>
                  <a:pt x="157448" y="917305"/>
                </a:lnTo>
                <a:lnTo>
                  <a:pt x="187723" y="945339"/>
                </a:lnTo>
                <a:lnTo>
                  <a:pt x="220086" y="971009"/>
                </a:lnTo>
                <a:lnTo>
                  <a:pt x="254400" y="994177"/>
                </a:lnTo>
                <a:lnTo>
                  <a:pt x="290526" y="1014704"/>
                </a:lnTo>
                <a:lnTo>
                  <a:pt x="328326" y="1032452"/>
                </a:lnTo>
                <a:lnTo>
                  <a:pt x="367661" y="1047283"/>
                </a:lnTo>
                <a:lnTo>
                  <a:pt x="408394" y="1059059"/>
                </a:lnTo>
                <a:lnTo>
                  <a:pt x="450385" y="1067642"/>
                </a:lnTo>
                <a:lnTo>
                  <a:pt x="493497" y="1072892"/>
                </a:lnTo>
                <a:lnTo>
                  <a:pt x="537590" y="1074674"/>
                </a:lnTo>
                <a:lnTo>
                  <a:pt x="581666" y="1072892"/>
                </a:lnTo>
                <a:lnTo>
                  <a:pt x="624762" y="1067642"/>
                </a:lnTo>
                <a:lnTo>
                  <a:pt x="666738" y="1059059"/>
                </a:lnTo>
                <a:lnTo>
                  <a:pt x="707458" y="1047283"/>
                </a:lnTo>
                <a:lnTo>
                  <a:pt x="746781" y="1032452"/>
                </a:lnTo>
                <a:lnTo>
                  <a:pt x="784571" y="1014704"/>
                </a:lnTo>
                <a:lnTo>
                  <a:pt x="820688" y="994177"/>
                </a:lnTo>
                <a:lnTo>
                  <a:pt x="854995" y="971009"/>
                </a:lnTo>
                <a:lnTo>
                  <a:pt x="887352" y="945339"/>
                </a:lnTo>
                <a:lnTo>
                  <a:pt x="917622" y="917305"/>
                </a:lnTo>
                <a:lnTo>
                  <a:pt x="945666" y="887044"/>
                </a:lnTo>
                <a:lnTo>
                  <a:pt x="971345" y="854696"/>
                </a:lnTo>
                <a:lnTo>
                  <a:pt x="994522" y="820399"/>
                </a:lnTo>
                <a:lnTo>
                  <a:pt x="1015057" y="784290"/>
                </a:lnTo>
                <a:lnTo>
                  <a:pt x="1032813" y="746507"/>
                </a:lnTo>
                <a:lnTo>
                  <a:pt x="1047651" y="707190"/>
                </a:lnTo>
                <a:lnTo>
                  <a:pt x="1059432" y="666476"/>
                </a:lnTo>
                <a:lnTo>
                  <a:pt x="1068019" y="624504"/>
                </a:lnTo>
                <a:lnTo>
                  <a:pt x="1073273" y="581411"/>
                </a:lnTo>
                <a:lnTo>
                  <a:pt x="1075054" y="537337"/>
                </a:lnTo>
                <a:lnTo>
                  <a:pt x="1073273" y="493262"/>
                </a:lnTo>
                <a:lnTo>
                  <a:pt x="1068019" y="450169"/>
                </a:lnTo>
                <a:lnTo>
                  <a:pt x="1059432" y="408197"/>
                </a:lnTo>
                <a:lnTo>
                  <a:pt x="1047651" y="367483"/>
                </a:lnTo>
                <a:lnTo>
                  <a:pt x="1032813" y="328166"/>
                </a:lnTo>
                <a:lnTo>
                  <a:pt x="1015057" y="290383"/>
                </a:lnTo>
                <a:lnTo>
                  <a:pt x="994522" y="254274"/>
                </a:lnTo>
                <a:lnTo>
                  <a:pt x="971345" y="219977"/>
                </a:lnTo>
                <a:lnTo>
                  <a:pt x="945666" y="187629"/>
                </a:lnTo>
                <a:lnTo>
                  <a:pt x="917622" y="157368"/>
                </a:lnTo>
                <a:lnTo>
                  <a:pt x="887352" y="129334"/>
                </a:lnTo>
                <a:lnTo>
                  <a:pt x="854995" y="103664"/>
                </a:lnTo>
                <a:lnTo>
                  <a:pt x="820688" y="80496"/>
                </a:lnTo>
                <a:lnTo>
                  <a:pt x="784571" y="59969"/>
                </a:lnTo>
                <a:lnTo>
                  <a:pt x="746781" y="42221"/>
                </a:lnTo>
                <a:lnTo>
                  <a:pt x="707458" y="27390"/>
                </a:lnTo>
                <a:lnTo>
                  <a:pt x="666738" y="15614"/>
                </a:lnTo>
                <a:lnTo>
                  <a:pt x="624762" y="7031"/>
                </a:lnTo>
                <a:lnTo>
                  <a:pt x="581666" y="1781"/>
                </a:lnTo>
                <a:lnTo>
                  <a:pt x="53759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91888" y="3618357"/>
            <a:ext cx="1075054" cy="1074674"/>
          </a:xfrm>
          <a:custGeom>
            <a:avLst/>
            <a:gdLst/>
            <a:ahLst/>
            <a:cxnLst/>
            <a:rect l="l" t="t" r="r" b="b"/>
            <a:pathLst>
              <a:path w="1075054" h="1074674">
                <a:moveTo>
                  <a:pt x="0" y="537337"/>
                </a:moveTo>
                <a:lnTo>
                  <a:pt x="1781" y="493262"/>
                </a:lnTo>
                <a:lnTo>
                  <a:pt x="7035" y="450169"/>
                </a:lnTo>
                <a:lnTo>
                  <a:pt x="15622" y="408197"/>
                </a:lnTo>
                <a:lnTo>
                  <a:pt x="27404" y="367483"/>
                </a:lnTo>
                <a:lnTo>
                  <a:pt x="42243" y="328166"/>
                </a:lnTo>
                <a:lnTo>
                  <a:pt x="60000" y="290383"/>
                </a:lnTo>
                <a:lnTo>
                  <a:pt x="80538" y="254274"/>
                </a:lnTo>
                <a:lnTo>
                  <a:pt x="103717" y="219977"/>
                </a:lnTo>
                <a:lnTo>
                  <a:pt x="129400" y="187629"/>
                </a:lnTo>
                <a:lnTo>
                  <a:pt x="157448" y="157368"/>
                </a:lnTo>
                <a:lnTo>
                  <a:pt x="187723" y="129334"/>
                </a:lnTo>
                <a:lnTo>
                  <a:pt x="220086" y="103664"/>
                </a:lnTo>
                <a:lnTo>
                  <a:pt x="254400" y="80496"/>
                </a:lnTo>
                <a:lnTo>
                  <a:pt x="290526" y="59969"/>
                </a:lnTo>
                <a:lnTo>
                  <a:pt x="328326" y="42221"/>
                </a:lnTo>
                <a:lnTo>
                  <a:pt x="367661" y="27390"/>
                </a:lnTo>
                <a:lnTo>
                  <a:pt x="408394" y="15614"/>
                </a:lnTo>
                <a:lnTo>
                  <a:pt x="450385" y="7031"/>
                </a:lnTo>
                <a:lnTo>
                  <a:pt x="493497" y="1781"/>
                </a:lnTo>
                <a:lnTo>
                  <a:pt x="537590" y="0"/>
                </a:lnTo>
                <a:lnTo>
                  <a:pt x="581666" y="1781"/>
                </a:lnTo>
                <a:lnTo>
                  <a:pt x="624762" y="7031"/>
                </a:lnTo>
                <a:lnTo>
                  <a:pt x="666738" y="15614"/>
                </a:lnTo>
                <a:lnTo>
                  <a:pt x="707458" y="27390"/>
                </a:lnTo>
                <a:lnTo>
                  <a:pt x="746781" y="42221"/>
                </a:lnTo>
                <a:lnTo>
                  <a:pt x="784571" y="59969"/>
                </a:lnTo>
                <a:lnTo>
                  <a:pt x="820688" y="80496"/>
                </a:lnTo>
                <a:lnTo>
                  <a:pt x="854995" y="103664"/>
                </a:lnTo>
                <a:lnTo>
                  <a:pt x="887352" y="129334"/>
                </a:lnTo>
                <a:lnTo>
                  <a:pt x="917622" y="157368"/>
                </a:lnTo>
                <a:lnTo>
                  <a:pt x="945666" y="187629"/>
                </a:lnTo>
                <a:lnTo>
                  <a:pt x="971345" y="219977"/>
                </a:lnTo>
                <a:lnTo>
                  <a:pt x="994522" y="254274"/>
                </a:lnTo>
                <a:lnTo>
                  <a:pt x="1015057" y="290383"/>
                </a:lnTo>
                <a:lnTo>
                  <a:pt x="1032813" y="328166"/>
                </a:lnTo>
                <a:lnTo>
                  <a:pt x="1047651" y="367483"/>
                </a:lnTo>
                <a:lnTo>
                  <a:pt x="1059432" y="408197"/>
                </a:lnTo>
                <a:lnTo>
                  <a:pt x="1068019" y="450169"/>
                </a:lnTo>
                <a:lnTo>
                  <a:pt x="1073273" y="493262"/>
                </a:lnTo>
                <a:lnTo>
                  <a:pt x="1075054" y="537337"/>
                </a:lnTo>
                <a:lnTo>
                  <a:pt x="1073273" y="581411"/>
                </a:lnTo>
                <a:lnTo>
                  <a:pt x="1068019" y="624504"/>
                </a:lnTo>
                <a:lnTo>
                  <a:pt x="1059432" y="666476"/>
                </a:lnTo>
                <a:lnTo>
                  <a:pt x="1047651" y="707190"/>
                </a:lnTo>
                <a:lnTo>
                  <a:pt x="1032813" y="746507"/>
                </a:lnTo>
                <a:lnTo>
                  <a:pt x="1015057" y="784290"/>
                </a:lnTo>
                <a:lnTo>
                  <a:pt x="994522" y="820399"/>
                </a:lnTo>
                <a:lnTo>
                  <a:pt x="971345" y="854696"/>
                </a:lnTo>
                <a:lnTo>
                  <a:pt x="945666" y="887044"/>
                </a:lnTo>
                <a:lnTo>
                  <a:pt x="917622" y="917305"/>
                </a:lnTo>
                <a:lnTo>
                  <a:pt x="887352" y="945339"/>
                </a:lnTo>
                <a:lnTo>
                  <a:pt x="854995" y="971009"/>
                </a:lnTo>
                <a:lnTo>
                  <a:pt x="820688" y="994177"/>
                </a:lnTo>
                <a:lnTo>
                  <a:pt x="784571" y="1014704"/>
                </a:lnTo>
                <a:lnTo>
                  <a:pt x="746781" y="1032452"/>
                </a:lnTo>
                <a:lnTo>
                  <a:pt x="707458" y="1047283"/>
                </a:lnTo>
                <a:lnTo>
                  <a:pt x="666738" y="1059059"/>
                </a:lnTo>
                <a:lnTo>
                  <a:pt x="624762" y="1067642"/>
                </a:lnTo>
                <a:lnTo>
                  <a:pt x="581666" y="1072892"/>
                </a:lnTo>
                <a:lnTo>
                  <a:pt x="537590" y="1074674"/>
                </a:lnTo>
                <a:lnTo>
                  <a:pt x="493497" y="1072892"/>
                </a:lnTo>
                <a:lnTo>
                  <a:pt x="450385" y="1067642"/>
                </a:lnTo>
                <a:lnTo>
                  <a:pt x="408394" y="1059059"/>
                </a:lnTo>
                <a:lnTo>
                  <a:pt x="367661" y="1047283"/>
                </a:lnTo>
                <a:lnTo>
                  <a:pt x="328326" y="1032452"/>
                </a:lnTo>
                <a:lnTo>
                  <a:pt x="290526" y="1014704"/>
                </a:lnTo>
                <a:lnTo>
                  <a:pt x="254400" y="994177"/>
                </a:lnTo>
                <a:lnTo>
                  <a:pt x="220086" y="971009"/>
                </a:lnTo>
                <a:lnTo>
                  <a:pt x="187723" y="945339"/>
                </a:lnTo>
                <a:lnTo>
                  <a:pt x="157448" y="917305"/>
                </a:lnTo>
                <a:lnTo>
                  <a:pt x="129400" y="887044"/>
                </a:lnTo>
                <a:lnTo>
                  <a:pt x="103717" y="854696"/>
                </a:lnTo>
                <a:lnTo>
                  <a:pt x="80538" y="820399"/>
                </a:lnTo>
                <a:lnTo>
                  <a:pt x="60000" y="784290"/>
                </a:lnTo>
                <a:lnTo>
                  <a:pt x="42243" y="746507"/>
                </a:lnTo>
                <a:lnTo>
                  <a:pt x="27404" y="707190"/>
                </a:lnTo>
                <a:lnTo>
                  <a:pt x="15622" y="666476"/>
                </a:lnTo>
                <a:lnTo>
                  <a:pt x="7035" y="624504"/>
                </a:lnTo>
                <a:lnTo>
                  <a:pt x="1781" y="581411"/>
                </a:lnTo>
                <a:lnTo>
                  <a:pt x="0" y="537337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55388" y="3681857"/>
            <a:ext cx="948054" cy="948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55388" y="3681857"/>
            <a:ext cx="948054" cy="948055"/>
          </a:xfrm>
          <a:custGeom>
            <a:avLst/>
            <a:gdLst/>
            <a:ahLst/>
            <a:cxnLst/>
            <a:rect l="l" t="t" r="r" b="b"/>
            <a:pathLst>
              <a:path w="948054" h="948054">
                <a:moveTo>
                  <a:pt x="0" y="474091"/>
                </a:moveTo>
                <a:lnTo>
                  <a:pt x="1571" y="435202"/>
                </a:lnTo>
                <a:lnTo>
                  <a:pt x="6203" y="397181"/>
                </a:lnTo>
                <a:lnTo>
                  <a:pt x="24165" y="324225"/>
                </a:lnTo>
                <a:lnTo>
                  <a:pt x="52909" y="256200"/>
                </a:lnTo>
                <a:lnTo>
                  <a:pt x="91460" y="194081"/>
                </a:lnTo>
                <a:lnTo>
                  <a:pt x="138842" y="138842"/>
                </a:lnTo>
                <a:lnTo>
                  <a:pt x="194081" y="91460"/>
                </a:lnTo>
                <a:lnTo>
                  <a:pt x="256200" y="52909"/>
                </a:lnTo>
                <a:lnTo>
                  <a:pt x="324225" y="24165"/>
                </a:lnTo>
                <a:lnTo>
                  <a:pt x="397181" y="6203"/>
                </a:lnTo>
                <a:lnTo>
                  <a:pt x="435202" y="1571"/>
                </a:lnTo>
                <a:lnTo>
                  <a:pt x="474090" y="0"/>
                </a:lnTo>
                <a:lnTo>
                  <a:pt x="512961" y="1571"/>
                </a:lnTo>
                <a:lnTo>
                  <a:pt x="550966" y="6203"/>
                </a:lnTo>
                <a:lnTo>
                  <a:pt x="623894" y="24165"/>
                </a:lnTo>
                <a:lnTo>
                  <a:pt x="691897" y="52909"/>
                </a:lnTo>
                <a:lnTo>
                  <a:pt x="754001" y="91460"/>
                </a:lnTo>
                <a:lnTo>
                  <a:pt x="809228" y="138842"/>
                </a:lnTo>
                <a:lnTo>
                  <a:pt x="856602" y="194081"/>
                </a:lnTo>
                <a:lnTo>
                  <a:pt x="895148" y="256200"/>
                </a:lnTo>
                <a:lnTo>
                  <a:pt x="923890" y="324225"/>
                </a:lnTo>
                <a:lnTo>
                  <a:pt x="941851" y="397181"/>
                </a:lnTo>
                <a:lnTo>
                  <a:pt x="946483" y="435202"/>
                </a:lnTo>
                <a:lnTo>
                  <a:pt x="948054" y="474091"/>
                </a:lnTo>
                <a:lnTo>
                  <a:pt x="946483" y="512961"/>
                </a:lnTo>
                <a:lnTo>
                  <a:pt x="941851" y="550966"/>
                </a:lnTo>
                <a:lnTo>
                  <a:pt x="923890" y="623894"/>
                </a:lnTo>
                <a:lnTo>
                  <a:pt x="895148" y="691897"/>
                </a:lnTo>
                <a:lnTo>
                  <a:pt x="856602" y="754001"/>
                </a:lnTo>
                <a:lnTo>
                  <a:pt x="809228" y="809228"/>
                </a:lnTo>
                <a:lnTo>
                  <a:pt x="754001" y="856602"/>
                </a:lnTo>
                <a:lnTo>
                  <a:pt x="691897" y="895148"/>
                </a:lnTo>
                <a:lnTo>
                  <a:pt x="623894" y="923890"/>
                </a:lnTo>
                <a:lnTo>
                  <a:pt x="550966" y="941851"/>
                </a:lnTo>
                <a:lnTo>
                  <a:pt x="512961" y="946483"/>
                </a:lnTo>
                <a:lnTo>
                  <a:pt x="474090" y="948055"/>
                </a:lnTo>
                <a:lnTo>
                  <a:pt x="435202" y="946483"/>
                </a:lnTo>
                <a:lnTo>
                  <a:pt x="397181" y="941851"/>
                </a:lnTo>
                <a:lnTo>
                  <a:pt x="324225" y="923890"/>
                </a:lnTo>
                <a:lnTo>
                  <a:pt x="256200" y="895148"/>
                </a:lnTo>
                <a:lnTo>
                  <a:pt x="194081" y="856602"/>
                </a:lnTo>
                <a:lnTo>
                  <a:pt x="138842" y="809228"/>
                </a:lnTo>
                <a:lnTo>
                  <a:pt x="91460" y="754001"/>
                </a:lnTo>
                <a:lnTo>
                  <a:pt x="52909" y="691897"/>
                </a:lnTo>
                <a:lnTo>
                  <a:pt x="24165" y="623894"/>
                </a:lnTo>
                <a:lnTo>
                  <a:pt x="6203" y="550966"/>
                </a:lnTo>
                <a:lnTo>
                  <a:pt x="1571" y="512961"/>
                </a:lnTo>
                <a:lnTo>
                  <a:pt x="0" y="474091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71517" y="2101342"/>
            <a:ext cx="1377823" cy="1378204"/>
          </a:xfrm>
          <a:custGeom>
            <a:avLst/>
            <a:gdLst/>
            <a:ahLst/>
            <a:cxnLst/>
            <a:rect l="l" t="t" r="r" b="b"/>
            <a:pathLst>
              <a:path w="1377823" h="1378204">
                <a:moveTo>
                  <a:pt x="688975" y="0"/>
                </a:moveTo>
                <a:lnTo>
                  <a:pt x="632470" y="2284"/>
                </a:lnTo>
                <a:lnTo>
                  <a:pt x="577224" y="9018"/>
                </a:lnTo>
                <a:lnTo>
                  <a:pt x="523412" y="20024"/>
                </a:lnTo>
                <a:lnTo>
                  <a:pt x="471212" y="35127"/>
                </a:lnTo>
                <a:lnTo>
                  <a:pt x="420802" y="54147"/>
                </a:lnTo>
                <a:lnTo>
                  <a:pt x="372359" y="76909"/>
                </a:lnTo>
                <a:lnTo>
                  <a:pt x="326060" y="103234"/>
                </a:lnTo>
                <a:lnTo>
                  <a:pt x="282083" y="132945"/>
                </a:lnTo>
                <a:lnTo>
                  <a:pt x="240604" y="165866"/>
                </a:lnTo>
                <a:lnTo>
                  <a:pt x="201803" y="201818"/>
                </a:lnTo>
                <a:lnTo>
                  <a:pt x="165854" y="240626"/>
                </a:lnTo>
                <a:lnTo>
                  <a:pt x="132937" y="282110"/>
                </a:lnTo>
                <a:lnTo>
                  <a:pt x="103228" y="326095"/>
                </a:lnTo>
                <a:lnTo>
                  <a:pt x="76905" y="372402"/>
                </a:lnTo>
                <a:lnTo>
                  <a:pt x="54145" y="420856"/>
                </a:lnTo>
                <a:lnTo>
                  <a:pt x="35126" y="471277"/>
                </a:lnTo>
                <a:lnTo>
                  <a:pt x="20024" y="523490"/>
                </a:lnTo>
                <a:lnTo>
                  <a:pt x="9018" y="577316"/>
                </a:lnTo>
                <a:lnTo>
                  <a:pt x="2284" y="632579"/>
                </a:lnTo>
                <a:lnTo>
                  <a:pt x="0" y="689102"/>
                </a:lnTo>
                <a:lnTo>
                  <a:pt x="2284" y="745624"/>
                </a:lnTo>
                <a:lnTo>
                  <a:pt x="9018" y="800887"/>
                </a:lnTo>
                <a:lnTo>
                  <a:pt x="20024" y="854713"/>
                </a:lnTo>
                <a:lnTo>
                  <a:pt x="35126" y="906926"/>
                </a:lnTo>
                <a:lnTo>
                  <a:pt x="54145" y="957347"/>
                </a:lnTo>
                <a:lnTo>
                  <a:pt x="76905" y="1005801"/>
                </a:lnTo>
                <a:lnTo>
                  <a:pt x="103228" y="1052108"/>
                </a:lnTo>
                <a:lnTo>
                  <a:pt x="132937" y="1096093"/>
                </a:lnTo>
                <a:lnTo>
                  <a:pt x="165854" y="1137577"/>
                </a:lnTo>
                <a:lnTo>
                  <a:pt x="201803" y="1176385"/>
                </a:lnTo>
                <a:lnTo>
                  <a:pt x="240604" y="1212337"/>
                </a:lnTo>
                <a:lnTo>
                  <a:pt x="282083" y="1245258"/>
                </a:lnTo>
                <a:lnTo>
                  <a:pt x="326060" y="1274969"/>
                </a:lnTo>
                <a:lnTo>
                  <a:pt x="372359" y="1301294"/>
                </a:lnTo>
                <a:lnTo>
                  <a:pt x="420802" y="1324056"/>
                </a:lnTo>
                <a:lnTo>
                  <a:pt x="471212" y="1343076"/>
                </a:lnTo>
                <a:lnTo>
                  <a:pt x="523412" y="1358179"/>
                </a:lnTo>
                <a:lnTo>
                  <a:pt x="577224" y="1369185"/>
                </a:lnTo>
                <a:lnTo>
                  <a:pt x="632470" y="1375919"/>
                </a:lnTo>
                <a:lnTo>
                  <a:pt x="688975" y="1378204"/>
                </a:lnTo>
                <a:lnTo>
                  <a:pt x="745478" y="1375919"/>
                </a:lnTo>
                <a:lnTo>
                  <a:pt x="800722" y="1369185"/>
                </a:lnTo>
                <a:lnTo>
                  <a:pt x="854529" y="1358179"/>
                </a:lnTo>
                <a:lnTo>
                  <a:pt x="906724" y="1343076"/>
                </a:lnTo>
                <a:lnTo>
                  <a:pt x="957127" y="1324056"/>
                </a:lnTo>
                <a:lnTo>
                  <a:pt x="1005563" y="1301294"/>
                </a:lnTo>
                <a:lnTo>
                  <a:pt x="1051853" y="1274969"/>
                </a:lnTo>
                <a:lnTo>
                  <a:pt x="1095822" y="1245258"/>
                </a:lnTo>
                <a:lnTo>
                  <a:pt x="1137291" y="1212337"/>
                </a:lnTo>
                <a:lnTo>
                  <a:pt x="1176083" y="1176385"/>
                </a:lnTo>
                <a:lnTo>
                  <a:pt x="1212022" y="1137577"/>
                </a:lnTo>
                <a:lnTo>
                  <a:pt x="1244930" y="1096093"/>
                </a:lnTo>
                <a:lnTo>
                  <a:pt x="1274630" y="1052108"/>
                </a:lnTo>
                <a:lnTo>
                  <a:pt x="1300944" y="1005801"/>
                </a:lnTo>
                <a:lnTo>
                  <a:pt x="1323697" y="957347"/>
                </a:lnTo>
                <a:lnTo>
                  <a:pt x="1342710" y="906926"/>
                </a:lnTo>
                <a:lnTo>
                  <a:pt x="1357806" y="854713"/>
                </a:lnTo>
                <a:lnTo>
                  <a:pt x="1368808" y="800887"/>
                </a:lnTo>
                <a:lnTo>
                  <a:pt x="1375539" y="745624"/>
                </a:lnTo>
                <a:lnTo>
                  <a:pt x="1377823" y="689102"/>
                </a:lnTo>
                <a:lnTo>
                  <a:pt x="1375539" y="632579"/>
                </a:lnTo>
                <a:lnTo>
                  <a:pt x="1368808" y="577316"/>
                </a:lnTo>
                <a:lnTo>
                  <a:pt x="1357806" y="523490"/>
                </a:lnTo>
                <a:lnTo>
                  <a:pt x="1342710" y="471277"/>
                </a:lnTo>
                <a:lnTo>
                  <a:pt x="1323697" y="420856"/>
                </a:lnTo>
                <a:lnTo>
                  <a:pt x="1300944" y="372402"/>
                </a:lnTo>
                <a:lnTo>
                  <a:pt x="1274630" y="326095"/>
                </a:lnTo>
                <a:lnTo>
                  <a:pt x="1244930" y="282110"/>
                </a:lnTo>
                <a:lnTo>
                  <a:pt x="1212022" y="240626"/>
                </a:lnTo>
                <a:lnTo>
                  <a:pt x="1176083" y="201818"/>
                </a:lnTo>
                <a:lnTo>
                  <a:pt x="1137291" y="165866"/>
                </a:lnTo>
                <a:lnTo>
                  <a:pt x="1095822" y="132945"/>
                </a:lnTo>
                <a:lnTo>
                  <a:pt x="1051853" y="103234"/>
                </a:lnTo>
                <a:lnTo>
                  <a:pt x="1005563" y="76909"/>
                </a:lnTo>
                <a:lnTo>
                  <a:pt x="957127" y="54147"/>
                </a:lnTo>
                <a:lnTo>
                  <a:pt x="906724" y="35127"/>
                </a:lnTo>
                <a:lnTo>
                  <a:pt x="854529" y="20024"/>
                </a:lnTo>
                <a:lnTo>
                  <a:pt x="800722" y="9018"/>
                </a:lnTo>
                <a:lnTo>
                  <a:pt x="745478" y="2284"/>
                </a:lnTo>
                <a:lnTo>
                  <a:pt x="688975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71517" y="2101342"/>
            <a:ext cx="1377823" cy="1378204"/>
          </a:xfrm>
          <a:custGeom>
            <a:avLst/>
            <a:gdLst/>
            <a:ahLst/>
            <a:cxnLst/>
            <a:rect l="l" t="t" r="r" b="b"/>
            <a:pathLst>
              <a:path w="1377823" h="1378204">
                <a:moveTo>
                  <a:pt x="0" y="689102"/>
                </a:moveTo>
                <a:lnTo>
                  <a:pt x="2284" y="632579"/>
                </a:lnTo>
                <a:lnTo>
                  <a:pt x="9018" y="577316"/>
                </a:lnTo>
                <a:lnTo>
                  <a:pt x="20024" y="523490"/>
                </a:lnTo>
                <a:lnTo>
                  <a:pt x="35126" y="471277"/>
                </a:lnTo>
                <a:lnTo>
                  <a:pt x="54145" y="420856"/>
                </a:lnTo>
                <a:lnTo>
                  <a:pt x="76905" y="372402"/>
                </a:lnTo>
                <a:lnTo>
                  <a:pt x="103228" y="326095"/>
                </a:lnTo>
                <a:lnTo>
                  <a:pt x="132937" y="282110"/>
                </a:lnTo>
                <a:lnTo>
                  <a:pt x="165854" y="240626"/>
                </a:lnTo>
                <a:lnTo>
                  <a:pt x="201803" y="201818"/>
                </a:lnTo>
                <a:lnTo>
                  <a:pt x="240604" y="165866"/>
                </a:lnTo>
                <a:lnTo>
                  <a:pt x="282083" y="132945"/>
                </a:lnTo>
                <a:lnTo>
                  <a:pt x="326060" y="103234"/>
                </a:lnTo>
                <a:lnTo>
                  <a:pt x="372359" y="76909"/>
                </a:lnTo>
                <a:lnTo>
                  <a:pt x="420802" y="54147"/>
                </a:lnTo>
                <a:lnTo>
                  <a:pt x="471212" y="35127"/>
                </a:lnTo>
                <a:lnTo>
                  <a:pt x="523412" y="20024"/>
                </a:lnTo>
                <a:lnTo>
                  <a:pt x="577224" y="9018"/>
                </a:lnTo>
                <a:lnTo>
                  <a:pt x="632470" y="2284"/>
                </a:lnTo>
                <a:lnTo>
                  <a:pt x="688975" y="0"/>
                </a:lnTo>
                <a:lnTo>
                  <a:pt x="745478" y="2284"/>
                </a:lnTo>
                <a:lnTo>
                  <a:pt x="800722" y="9018"/>
                </a:lnTo>
                <a:lnTo>
                  <a:pt x="854529" y="20024"/>
                </a:lnTo>
                <a:lnTo>
                  <a:pt x="906724" y="35127"/>
                </a:lnTo>
                <a:lnTo>
                  <a:pt x="957127" y="54147"/>
                </a:lnTo>
                <a:lnTo>
                  <a:pt x="1005563" y="76909"/>
                </a:lnTo>
                <a:lnTo>
                  <a:pt x="1051853" y="103234"/>
                </a:lnTo>
                <a:lnTo>
                  <a:pt x="1095822" y="132945"/>
                </a:lnTo>
                <a:lnTo>
                  <a:pt x="1137291" y="165866"/>
                </a:lnTo>
                <a:lnTo>
                  <a:pt x="1176083" y="201818"/>
                </a:lnTo>
                <a:lnTo>
                  <a:pt x="1212022" y="240626"/>
                </a:lnTo>
                <a:lnTo>
                  <a:pt x="1244930" y="282110"/>
                </a:lnTo>
                <a:lnTo>
                  <a:pt x="1274630" y="326095"/>
                </a:lnTo>
                <a:lnTo>
                  <a:pt x="1300944" y="372402"/>
                </a:lnTo>
                <a:lnTo>
                  <a:pt x="1323697" y="420856"/>
                </a:lnTo>
                <a:lnTo>
                  <a:pt x="1342710" y="471277"/>
                </a:lnTo>
                <a:lnTo>
                  <a:pt x="1357806" y="523490"/>
                </a:lnTo>
                <a:lnTo>
                  <a:pt x="1368808" y="577316"/>
                </a:lnTo>
                <a:lnTo>
                  <a:pt x="1375539" y="632579"/>
                </a:lnTo>
                <a:lnTo>
                  <a:pt x="1377823" y="689102"/>
                </a:lnTo>
                <a:lnTo>
                  <a:pt x="1375539" y="745624"/>
                </a:lnTo>
                <a:lnTo>
                  <a:pt x="1368808" y="800887"/>
                </a:lnTo>
                <a:lnTo>
                  <a:pt x="1357806" y="854713"/>
                </a:lnTo>
                <a:lnTo>
                  <a:pt x="1342710" y="906926"/>
                </a:lnTo>
                <a:lnTo>
                  <a:pt x="1323697" y="957347"/>
                </a:lnTo>
                <a:lnTo>
                  <a:pt x="1300944" y="1005801"/>
                </a:lnTo>
                <a:lnTo>
                  <a:pt x="1274630" y="1052108"/>
                </a:lnTo>
                <a:lnTo>
                  <a:pt x="1244930" y="1096093"/>
                </a:lnTo>
                <a:lnTo>
                  <a:pt x="1212022" y="1137577"/>
                </a:lnTo>
                <a:lnTo>
                  <a:pt x="1176083" y="1176385"/>
                </a:lnTo>
                <a:lnTo>
                  <a:pt x="1137291" y="1212337"/>
                </a:lnTo>
                <a:lnTo>
                  <a:pt x="1095822" y="1245258"/>
                </a:lnTo>
                <a:lnTo>
                  <a:pt x="1051853" y="1274969"/>
                </a:lnTo>
                <a:lnTo>
                  <a:pt x="1005563" y="1301294"/>
                </a:lnTo>
                <a:lnTo>
                  <a:pt x="957127" y="1324056"/>
                </a:lnTo>
                <a:lnTo>
                  <a:pt x="906724" y="1343076"/>
                </a:lnTo>
                <a:lnTo>
                  <a:pt x="854529" y="1358179"/>
                </a:lnTo>
                <a:lnTo>
                  <a:pt x="800722" y="1369185"/>
                </a:lnTo>
                <a:lnTo>
                  <a:pt x="745478" y="1375919"/>
                </a:lnTo>
                <a:lnTo>
                  <a:pt x="688975" y="1378204"/>
                </a:lnTo>
                <a:lnTo>
                  <a:pt x="632470" y="1375919"/>
                </a:lnTo>
                <a:lnTo>
                  <a:pt x="577224" y="1369185"/>
                </a:lnTo>
                <a:lnTo>
                  <a:pt x="523412" y="1358179"/>
                </a:lnTo>
                <a:lnTo>
                  <a:pt x="471212" y="1343076"/>
                </a:lnTo>
                <a:lnTo>
                  <a:pt x="420802" y="1324056"/>
                </a:lnTo>
                <a:lnTo>
                  <a:pt x="372359" y="1301294"/>
                </a:lnTo>
                <a:lnTo>
                  <a:pt x="326060" y="1274969"/>
                </a:lnTo>
                <a:lnTo>
                  <a:pt x="282083" y="1245258"/>
                </a:lnTo>
                <a:lnTo>
                  <a:pt x="240604" y="1212337"/>
                </a:lnTo>
                <a:lnTo>
                  <a:pt x="201803" y="1176385"/>
                </a:lnTo>
                <a:lnTo>
                  <a:pt x="165854" y="1137577"/>
                </a:lnTo>
                <a:lnTo>
                  <a:pt x="132937" y="1096093"/>
                </a:lnTo>
                <a:lnTo>
                  <a:pt x="103228" y="1052108"/>
                </a:lnTo>
                <a:lnTo>
                  <a:pt x="76905" y="1005801"/>
                </a:lnTo>
                <a:lnTo>
                  <a:pt x="54145" y="957347"/>
                </a:lnTo>
                <a:lnTo>
                  <a:pt x="35126" y="906926"/>
                </a:lnTo>
                <a:lnTo>
                  <a:pt x="20024" y="854713"/>
                </a:lnTo>
                <a:lnTo>
                  <a:pt x="9018" y="800887"/>
                </a:lnTo>
                <a:lnTo>
                  <a:pt x="2284" y="745624"/>
                </a:lnTo>
                <a:lnTo>
                  <a:pt x="0" y="689102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23789" y="1762760"/>
            <a:ext cx="451231" cy="451612"/>
          </a:xfrm>
          <a:custGeom>
            <a:avLst/>
            <a:gdLst/>
            <a:ahLst/>
            <a:cxnLst/>
            <a:rect l="l" t="t" r="r" b="b"/>
            <a:pathLst>
              <a:path w="451231" h="451612">
                <a:moveTo>
                  <a:pt x="225551" y="0"/>
                </a:moveTo>
                <a:lnTo>
                  <a:pt x="171343" y="6562"/>
                </a:lnTo>
                <a:lnTo>
                  <a:pt x="121889" y="25203"/>
                </a:lnTo>
                <a:lnTo>
                  <a:pt x="78757" y="54353"/>
                </a:lnTo>
                <a:lnTo>
                  <a:pt x="43513" y="92445"/>
                </a:lnTo>
                <a:lnTo>
                  <a:pt x="17722" y="137910"/>
                </a:lnTo>
                <a:lnTo>
                  <a:pt x="2951" y="189177"/>
                </a:lnTo>
                <a:lnTo>
                  <a:pt x="0" y="225805"/>
                </a:lnTo>
                <a:lnTo>
                  <a:pt x="747" y="244326"/>
                </a:lnTo>
                <a:lnTo>
                  <a:pt x="11497" y="297179"/>
                </a:lnTo>
                <a:lnTo>
                  <a:pt x="33788" y="344753"/>
                </a:lnTo>
                <a:lnTo>
                  <a:pt x="66055" y="385476"/>
                </a:lnTo>
                <a:lnTo>
                  <a:pt x="106732" y="417782"/>
                </a:lnTo>
                <a:lnTo>
                  <a:pt x="154253" y="440100"/>
                </a:lnTo>
                <a:lnTo>
                  <a:pt x="207050" y="450863"/>
                </a:lnTo>
                <a:lnTo>
                  <a:pt x="225551" y="451612"/>
                </a:lnTo>
                <a:lnTo>
                  <a:pt x="244071" y="450863"/>
                </a:lnTo>
                <a:lnTo>
                  <a:pt x="296912" y="440100"/>
                </a:lnTo>
                <a:lnTo>
                  <a:pt x="344156" y="417956"/>
                </a:lnTo>
                <a:lnTo>
                  <a:pt x="225551" y="417956"/>
                </a:lnTo>
                <a:lnTo>
                  <a:pt x="209822" y="417320"/>
                </a:lnTo>
                <a:lnTo>
                  <a:pt x="164922" y="408165"/>
                </a:lnTo>
                <a:lnTo>
                  <a:pt x="124497" y="389180"/>
                </a:lnTo>
                <a:lnTo>
                  <a:pt x="89884" y="361695"/>
                </a:lnTo>
                <a:lnTo>
                  <a:pt x="62420" y="327045"/>
                </a:lnTo>
                <a:lnTo>
                  <a:pt x="43444" y="286559"/>
                </a:lnTo>
                <a:lnTo>
                  <a:pt x="34291" y="241572"/>
                </a:lnTo>
                <a:lnTo>
                  <a:pt x="33655" y="225805"/>
                </a:lnTo>
                <a:lnTo>
                  <a:pt x="34291" y="210057"/>
                </a:lnTo>
                <a:lnTo>
                  <a:pt x="43444" y="165114"/>
                </a:lnTo>
                <a:lnTo>
                  <a:pt x="62420" y="124659"/>
                </a:lnTo>
                <a:lnTo>
                  <a:pt x="89884" y="90027"/>
                </a:lnTo>
                <a:lnTo>
                  <a:pt x="124497" y="62553"/>
                </a:lnTo>
                <a:lnTo>
                  <a:pt x="164943" y="43566"/>
                </a:lnTo>
                <a:lnTo>
                  <a:pt x="209822" y="34418"/>
                </a:lnTo>
                <a:lnTo>
                  <a:pt x="225551" y="33781"/>
                </a:lnTo>
                <a:lnTo>
                  <a:pt x="344379" y="33781"/>
                </a:lnTo>
                <a:lnTo>
                  <a:pt x="329297" y="25203"/>
                </a:lnTo>
                <a:lnTo>
                  <a:pt x="279809" y="6562"/>
                </a:lnTo>
                <a:lnTo>
                  <a:pt x="244071" y="748"/>
                </a:lnTo>
                <a:lnTo>
                  <a:pt x="225551" y="0"/>
                </a:lnTo>
                <a:close/>
              </a:path>
              <a:path w="451231" h="451612">
                <a:moveTo>
                  <a:pt x="344379" y="33781"/>
                </a:moveTo>
                <a:lnTo>
                  <a:pt x="225551" y="33781"/>
                </a:lnTo>
                <a:lnTo>
                  <a:pt x="241300" y="34418"/>
                </a:lnTo>
                <a:lnTo>
                  <a:pt x="256697" y="36295"/>
                </a:lnTo>
                <a:lnTo>
                  <a:pt x="300293" y="48873"/>
                </a:lnTo>
                <a:lnTo>
                  <a:pt x="338955" y="70833"/>
                </a:lnTo>
                <a:lnTo>
                  <a:pt x="371350" y="100841"/>
                </a:lnTo>
                <a:lnTo>
                  <a:pt x="396141" y="137562"/>
                </a:lnTo>
                <a:lnTo>
                  <a:pt x="411994" y="179662"/>
                </a:lnTo>
                <a:lnTo>
                  <a:pt x="417575" y="225805"/>
                </a:lnTo>
                <a:lnTo>
                  <a:pt x="416939" y="241572"/>
                </a:lnTo>
                <a:lnTo>
                  <a:pt x="407785" y="286559"/>
                </a:lnTo>
                <a:lnTo>
                  <a:pt x="388804" y="327045"/>
                </a:lnTo>
                <a:lnTo>
                  <a:pt x="361330" y="361695"/>
                </a:lnTo>
                <a:lnTo>
                  <a:pt x="326698" y="389180"/>
                </a:lnTo>
                <a:lnTo>
                  <a:pt x="286243" y="408165"/>
                </a:lnTo>
                <a:lnTo>
                  <a:pt x="241300" y="417320"/>
                </a:lnTo>
                <a:lnTo>
                  <a:pt x="225551" y="417956"/>
                </a:lnTo>
                <a:lnTo>
                  <a:pt x="344156" y="417956"/>
                </a:lnTo>
                <a:lnTo>
                  <a:pt x="385159" y="385476"/>
                </a:lnTo>
                <a:lnTo>
                  <a:pt x="417436" y="344753"/>
                </a:lnTo>
                <a:lnTo>
                  <a:pt x="439732" y="297179"/>
                </a:lnTo>
                <a:lnTo>
                  <a:pt x="450483" y="244326"/>
                </a:lnTo>
                <a:lnTo>
                  <a:pt x="451231" y="225805"/>
                </a:lnTo>
                <a:lnTo>
                  <a:pt x="450483" y="207285"/>
                </a:lnTo>
                <a:lnTo>
                  <a:pt x="439732" y="154431"/>
                </a:lnTo>
                <a:lnTo>
                  <a:pt x="417436" y="106858"/>
                </a:lnTo>
                <a:lnTo>
                  <a:pt x="385159" y="66135"/>
                </a:lnTo>
                <a:lnTo>
                  <a:pt x="358867" y="43566"/>
                </a:lnTo>
                <a:lnTo>
                  <a:pt x="344379" y="33781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23789" y="1762760"/>
            <a:ext cx="451231" cy="451612"/>
          </a:xfrm>
          <a:custGeom>
            <a:avLst/>
            <a:gdLst/>
            <a:ahLst/>
            <a:cxnLst/>
            <a:rect l="l" t="t" r="r" b="b"/>
            <a:pathLst>
              <a:path w="451231" h="451612">
                <a:moveTo>
                  <a:pt x="0" y="225805"/>
                </a:moveTo>
                <a:lnTo>
                  <a:pt x="6554" y="171540"/>
                </a:lnTo>
                <a:lnTo>
                  <a:pt x="25172" y="122033"/>
                </a:lnTo>
                <a:lnTo>
                  <a:pt x="54288" y="78851"/>
                </a:lnTo>
                <a:lnTo>
                  <a:pt x="92336" y="43566"/>
                </a:lnTo>
                <a:lnTo>
                  <a:pt x="137749" y="17744"/>
                </a:lnTo>
                <a:lnTo>
                  <a:pt x="188961" y="2955"/>
                </a:lnTo>
                <a:lnTo>
                  <a:pt x="225551" y="0"/>
                </a:lnTo>
                <a:lnTo>
                  <a:pt x="244071" y="748"/>
                </a:lnTo>
                <a:lnTo>
                  <a:pt x="296912" y="11511"/>
                </a:lnTo>
                <a:lnTo>
                  <a:pt x="344463" y="33829"/>
                </a:lnTo>
                <a:lnTo>
                  <a:pt x="385159" y="66135"/>
                </a:lnTo>
                <a:lnTo>
                  <a:pt x="417436" y="106858"/>
                </a:lnTo>
                <a:lnTo>
                  <a:pt x="439732" y="154431"/>
                </a:lnTo>
                <a:lnTo>
                  <a:pt x="450483" y="207285"/>
                </a:lnTo>
                <a:lnTo>
                  <a:pt x="451231" y="225805"/>
                </a:lnTo>
                <a:lnTo>
                  <a:pt x="450483" y="244326"/>
                </a:lnTo>
                <a:lnTo>
                  <a:pt x="439732" y="297179"/>
                </a:lnTo>
                <a:lnTo>
                  <a:pt x="417436" y="344753"/>
                </a:lnTo>
                <a:lnTo>
                  <a:pt x="385159" y="385476"/>
                </a:lnTo>
                <a:lnTo>
                  <a:pt x="344463" y="417782"/>
                </a:lnTo>
                <a:lnTo>
                  <a:pt x="296912" y="440100"/>
                </a:lnTo>
                <a:lnTo>
                  <a:pt x="244071" y="450863"/>
                </a:lnTo>
                <a:lnTo>
                  <a:pt x="225551" y="451612"/>
                </a:lnTo>
                <a:lnTo>
                  <a:pt x="207050" y="450863"/>
                </a:lnTo>
                <a:lnTo>
                  <a:pt x="154253" y="440100"/>
                </a:lnTo>
                <a:lnTo>
                  <a:pt x="106732" y="417782"/>
                </a:lnTo>
                <a:lnTo>
                  <a:pt x="66055" y="385476"/>
                </a:lnTo>
                <a:lnTo>
                  <a:pt x="33788" y="344753"/>
                </a:lnTo>
                <a:lnTo>
                  <a:pt x="11497" y="297179"/>
                </a:lnTo>
                <a:lnTo>
                  <a:pt x="747" y="244326"/>
                </a:lnTo>
                <a:lnTo>
                  <a:pt x="0" y="225805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57444" y="1796542"/>
            <a:ext cx="383920" cy="384175"/>
          </a:xfrm>
          <a:custGeom>
            <a:avLst/>
            <a:gdLst/>
            <a:ahLst/>
            <a:cxnLst/>
            <a:rect l="l" t="t" r="r" b="b"/>
            <a:pathLst>
              <a:path w="383920" h="384175">
                <a:moveTo>
                  <a:pt x="0" y="192024"/>
                </a:moveTo>
                <a:lnTo>
                  <a:pt x="5580" y="238216"/>
                </a:lnTo>
                <a:lnTo>
                  <a:pt x="21431" y="280350"/>
                </a:lnTo>
                <a:lnTo>
                  <a:pt x="46214" y="317094"/>
                </a:lnTo>
                <a:lnTo>
                  <a:pt x="78592" y="347115"/>
                </a:lnTo>
                <a:lnTo>
                  <a:pt x="117228" y="369081"/>
                </a:lnTo>
                <a:lnTo>
                  <a:pt x="160785" y="381661"/>
                </a:lnTo>
                <a:lnTo>
                  <a:pt x="191896" y="384175"/>
                </a:lnTo>
                <a:lnTo>
                  <a:pt x="207645" y="383538"/>
                </a:lnTo>
                <a:lnTo>
                  <a:pt x="252588" y="374383"/>
                </a:lnTo>
                <a:lnTo>
                  <a:pt x="293043" y="355398"/>
                </a:lnTo>
                <a:lnTo>
                  <a:pt x="327675" y="327913"/>
                </a:lnTo>
                <a:lnTo>
                  <a:pt x="355149" y="293263"/>
                </a:lnTo>
                <a:lnTo>
                  <a:pt x="374130" y="252777"/>
                </a:lnTo>
                <a:lnTo>
                  <a:pt x="383284" y="207790"/>
                </a:lnTo>
                <a:lnTo>
                  <a:pt x="383920" y="192024"/>
                </a:lnTo>
                <a:lnTo>
                  <a:pt x="383284" y="176275"/>
                </a:lnTo>
                <a:lnTo>
                  <a:pt x="374130" y="131332"/>
                </a:lnTo>
                <a:lnTo>
                  <a:pt x="355149" y="90877"/>
                </a:lnTo>
                <a:lnTo>
                  <a:pt x="327675" y="56245"/>
                </a:lnTo>
                <a:lnTo>
                  <a:pt x="293043" y="28771"/>
                </a:lnTo>
                <a:lnTo>
                  <a:pt x="252588" y="9790"/>
                </a:lnTo>
                <a:lnTo>
                  <a:pt x="207645" y="636"/>
                </a:lnTo>
                <a:lnTo>
                  <a:pt x="191896" y="0"/>
                </a:lnTo>
                <a:lnTo>
                  <a:pt x="176167" y="636"/>
                </a:lnTo>
                <a:lnTo>
                  <a:pt x="131267" y="9790"/>
                </a:lnTo>
                <a:lnTo>
                  <a:pt x="90842" y="28771"/>
                </a:lnTo>
                <a:lnTo>
                  <a:pt x="56229" y="56245"/>
                </a:lnTo>
                <a:lnTo>
                  <a:pt x="28765" y="90877"/>
                </a:lnTo>
                <a:lnTo>
                  <a:pt x="9789" y="131332"/>
                </a:lnTo>
                <a:lnTo>
                  <a:pt x="636" y="176275"/>
                </a:lnTo>
                <a:lnTo>
                  <a:pt x="0" y="192024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75920" y="4698195"/>
            <a:ext cx="338611" cy="337917"/>
          </a:xfrm>
          <a:custGeom>
            <a:avLst/>
            <a:gdLst/>
            <a:ahLst/>
            <a:cxnLst/>
            <a:rect l="l" t="t" r="r" b="b"/>
            <a:pathLst>
              <a:path w="338611" h="337917">
                <a:moveTo>
                  <a:pt x="156739" y="0"/>
                </a:moveTo>
                <a:lnTo>
                  <a:pt x="114684" y="8557"/>
                </a:lnTo>
                <a:lnTo>
                  <a:pt x="77132" y="26820"/>
                </a:lnTo>
                <a:lnTo>
                  <a:pt x="45484" y="53384"/>
                </a:lnTo>
                <a:lnTo>
                  <a:pt x="21143" y="86842"/>
                </a:lnTo>
                <a:lnTo>
                  <a:pt x="5511" y="125791"/>
                </a:lnTo>
                <a:lnTo>
                  <a:pt x="75" y="166800"/>
                </a:lnTo>
                <a:lnTo>
                  <a:pt x="0" y="170808"/>
                </a:lnTo>
                <a:lnTo>
                  <a:pt x="778" y="185265"/>
                </a:lnTo>
                <a:lnTo>
                  <a:pt x="10076" y="226351"/>
                </a:lnTo>
                <a:lnTo>
                  <a:pt x="28865" y="262967"/>
                </a:lnTo>
                <a:lnTo>
                  <a:pt x="55918" y="293772"/>
                </a:lnTo>
                <a:lnTo>
                  <a:pt x="90009" y="317425"/>
                </a:lnTo>
                <a:lnTo>
                  <a:pt x="129911" y="332587"/>
                </a:lnTo>
                <a:lnTo>
                  <a:pt x="174397" y="337917"/>
                </a:lnTo>
                <a:lnTo>
                  <a:pt x="188652" y="336907"/>
                </a:lnTo>
                <a:lnTo>
                  <a:pt x="229124" y="327092"/>
                </a:lnTo>
                <a:lnTo>
                  <a:pt x="257540" y="312841"/>
                </a:lnTo>
                <a:lnTo>
                  <a:pt x="168748" y="312841"/>
                </a:lnTo>
                <a:lnTo>
                  <a:pt x="154064" y="312036"/>
                </a:lnTo>
                <a:lnTo>
                  <a:pt x="112862" y="301338"/>
                </a:lnTo>
                <a:lnTo>
                  <a:pt x="77443" y="279725"/>
                </a:lnTo>
                <a:lnTo>
                  <a:pt x="49745" y="249140"/>
                </a:lnTo>
                <a:lnTo>
                  <a:pt x="31705" y="211525"/>
                </a:lnTo>
                <a:lnTo>
                  <a:pt x="25361" y="170808"/>
                </a:lnTo>
                <a:lnTo>
                  <a:pt x="25275" y="166800"/>
                </a:lnTo>
                <a:lnTo>
                  <a:pt x="26205" y="152237"/>
                </a:lnTo>
                <a:lnTo>
                  <a:pt x="37177" y="111415"/>
                </a:lnTo>
                <a:lnTo>
                  <a:pt x="58989" y="76367"/>
                </a:lnTo>
                <a:lnTo>
                  <a:pt x="89801" y="48987"/>
                </a:lnTo>
                <a:lnTo>
                  <a:pt x="127770" y="31172"/>
                </a:lnTo>
                <a:lnTo>
                  <a:pt x="171057" y="24816"/>
                </a:lnTo>
                <a:lnTo>
                  <a:pt x="254643" y="24816"/>
                </a:lnTo>
                <a:lnTo>
                  <a:pt x="244462" y="19332"/>
                </a:lnTo>
                <a:lnTo>
                  <a:pt x="203228" y="4936"/>
                </a:lnTo>
                <a:lnTo>
                  <a:pt x="172759" y="516"/>
                </a:lnTo>
                <a:lnTo>
                  <a:pt x="156739" y="0"/>
                </a:lnTo>
                <a:close/>
              </a:path>
              <a:path w="338611" h="337917">
                <a:moveTo>
                  <a:pt x="254643" y="24816"/>
                </a:moveTo>
                <a:lnTo>
                  <a:pt x="171057" y="24816"/>
                </a:lnTo>
                <a:lnTo>
                  <a:pt x="185655" y="25710"/>
                </a:lnTo>
                <a:lnTo>
                  <a:pt x="199824" y="28016"/>
                </a:lnTo>
                <a:lnTo>
                  <a:pt x="239054" y="42718"/>
                </a:lnTo>
                <a:lnTo>
                  <a:pt x="271879" y="67650"/>
                </a:lnTo>
                <a:lnTo>
                  <a:pt x="296386" y="100955"/>
                </a:lnTo>
                <a:lnTo>
                  <a:pt x="310660" y="140776"/>
                </a:lnTo>
                <a:lnTo>
                  <a:pt x="313500" y="170808"/>
                </a:lnTo>
                <a:lnTo>
                  <a:pt x="312691" y="184640"/>
                </a:lnTo>
                <a:lnTo>
                  <a:pt x="301882" y="225648"/>
                </a:lnTo>
                <a:lnTo>
                  <a:pt x="280185" y="260901"/>
                </a:lnTo>
                <a:lnTo>
                  <a:pt x="249497" y="288471"/>
                </a:lnTo>
                <a:lnTo>
                  <a:pt x="211718" y="306427"/>
                </a:lnTo>
                <a:lnTo>
                  <a:pt x="168748" y="312841"/>
                </a:lnTo>
                <a:lnTo>
                  <a:pt x="257540" y="312841"/>
                </a:lnTo>
                <a:lnTo>
                  <a:pt x="295404" y="280599"/>
                </a:lnTo>
                <a:lnTo>
                  <a:pt x="318605" y="246129"/>
                </a:lnTo>
                <a:lnTo>
                  <a:pt x="333442" y="205651"/>
                </a:lnTo>
                <a:lnTo>
                  <a:pt x="338611" y="160267"/>
                </a:lnTo>
                <a:lnTo>
                  <a:pt x="337330" y="146296"/>
                </a:lnTo>
                <a:lnTo>
                  <a:pt x="326875" y="106670"/>
                </a:lnTo>
                <a:lnTo>
                  <a:pt x="307262" y="71461"/>
                </a:lnTo>
                <a:lnTo>
                  <a:pt x="279419" y="41893"/>
                </a:lnTo>
                <a:lnTo>
                  <a:pt x="256870" y="26015"/>
                </a:lnTo>
                <a:lnTo>
                  <a:pt x="254643" y="24816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75909" y="4698195"/>
            <a:ext cx="338622" cy="337917"/>
          </a:xfrm>
          <a:custGeom>
            <a:avLst/>
            <a:gdLst/>
            <a:ahLst/>
            <a:cxnLst/>
            <a:rect l="l" t="t" r="r" b="b"/>
            <a:pathLst>
              <a:path w="338622" h="337917">
                <a:moveTo>
                  <a:pt x="0" y="168825"/>
                </a:moveTo>
                <a:lnTo>
                  <a:pt x="5522" y="125791"/>
                </a:lnTo>
                <a:lnTo>
                  <a:pt x="21155" y="86842"/>
                </a:lnTo>
                <a:lnTo>
                  <a:pt x="45496" y="53384"/>
                </a:lnTo>
                <a:lnTo>
                  <a:pt x="77143" y="26820"/>
                </a:lnTo>
                <a:lnTo>
                  <a:pt x="114695" y="8557"/>
                </a:lnTo>
                <a:lnTo>
                  <a:pt x="156750" y="0"/>
                </a:lnTo>
                <a:lnTo>
                  <a:pt x="172770" y="516"/>
                </a:lnTo>
                <a:lnTo>
                  <a:pt x="217616" y="8746"/>
                </a:lnTo>
                <a:lnTo>
                  <a:pt x="256882" y="26015"/>
                </a:lnTo>
                <a:lnTo>
                  <a:pt x="289591" y="51064"/>
                </a:lnTo>
                <a:lnTo>
                  <a:pt x="314768" y="82629"/>
                </a:lnTo>
                <a:lnTo>
                  <a:pt x="331437" y="119451"/>
                </a:lnTo>
                <a:lnTo>
                  <a:pt x="338622" y="160267"/>
                </a:lnTo>
                <a:lnTo>
                  <a:pt x="338054" y="175872"/>
                </a:lnTo>
                <a:lnTo>
                  <a:pt x="329517" y="219743"/>
                </a:lnTo>
                <a:lnTo>
                  <a:pt x="311748" y="258341"/>
                </a:lnTo>
                <a:lnTo>
                  <a:pt x="286049" y="290562"/>
                </a:lnTo>
                <a:lnTo>
                  <a:pt x="253723" y="315301"/>
                </a:lnTo>
                <a:lnTo>
                  <a:pt x="216075" y="331454"/>
                </a:lnTo>
                <a:lnTo>
                  <a:pt x="174408" y="337917"/>
                </a:lnTo>
                <a:lnTo>
                  <a:pt x="159146" y="337315"/>
                </a:lnTo>
                <a:lnTo>
                  <a:pt x="116052" y="328560"/>
                </a:lnTo>
                <a:lnTo>
                  <a:pt x="77951" y="310418"/>
                </a:lnTo>
                <a:lnTo>
                  <a:pt x="46070" y="284232"/>
                </a:lnTo>
                <a:lnTo>
                  <a:pt x="21635" y="251341"/>
                </a:lnTo>
                <a:lnTo>
                  <a:pt x="5873" y="213086"/>
                </a:lnTo>
                <a:lnTo>
                  <a:pt x="11" y="170808"/>
                </a:lnTo>
                <a:lnTo>
                  <a:pt x="0" y="168825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01182" y="4723012"/>
            <a:ext cx="288285" cy="288025"/>
          </a:xfrm>
          <a:custGeom>
            <a:avLst/>
            <a:gdLst/>
            <a:ahLst/>
            <a:cxnLst/>
            <a:rect l="l" t="t" r="r" b="b"/>
            <a:pathLst>
              <a:path w="288285" h="288025">
                <a:moveTo>
                  <a:pt x="0" y="144008"/>
                </a:moveTo>
                <a:lnTo>
                  <a:pt x="6443" y="186709"/>
                </a:lnTo>
                <a:lnTo>
                  <a:pt x="24484" y="224324"/>
                </a:lnTo>
                <a:lnTo>
                  <a:pt x="52182" y="254909"/>
                </a:lnTo>
                <a:lnTo>
                  <a:pt x="87601" y="276522"/>
                </a:lnTo>
                <a:lnTo>
                  <a:pt x="128802" y="287220"/>
                </a:lnTo>
                <a:lnTo>
                  <a:pt x="143486" y="288025"/>
                </a:lnTo>
                <a:lnTo>
                  <a:pt x="158269" y="287289"/>
                </a:lnTo>
                <a:lnTo>
                  <a:pt x="199720" y="276813"/>
                </a:lnTo>
                <a:lnTo>
                  <a:pt x="235346" y="255437"/>
                </a:lnTo>
                <a:lnTo>
                  <a:pt x="263248" y="225092"/>
                </a:lnTo>
                <a:lnTo>
                  <a:pt x="281527" y="187706"/>
                </a:lnTo>
                <a:lnTo>
                  <a:pt x="288285" y="145209"/>
                </a:lnTo>
                <a:lnTo>
                  <a:pt x="287552" y="130360"/>
                </a:lnTo>
                <a:lnTo>
                  <a:pt x="277114" y="88780"/>
                </a:lnTo>
                <a:lnTo>
                  <a:pt x="255805" y="53097"/>
                </a:lnTo>
                <a:lnTo>
                  <a:pt x="225540" y="25168"/>
                </a:lnTo>
                <a:lnTo>
                  <a:pt x="188232" y="6849"/>
                </a:lnTo>
                <a:lnTo>
                  <a:pt x="145796" y="0"/>
                </a:lnTo>
                <a:lnTo>
                  <a:pt x="130890" y="728"/>
                </a:lnTo>
                <a:lnTo>
                  <a:pt x="89171" y="11114"/>
                </a:lnTo>
                <a:lnTo>
                  <a:pt x="53382" y="32328"/>
                </a:lnTo>
                <a:lnTo>
                  <a:pt x="25366" y="62475"/>
                </a:lnTo>
                <a:lnTo>
                  <a:pt x="6963" y="99658"/>
                </a:lnTo>
                <a:lnTo>
                  <a:pt x="13" y="141983"/>
                </a:lnTo>
                <a:lnTo>
                  <a:pt x="0" y="144008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44415" y="2174113"/>
            <a:ext cx="1232916" cy="12327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44415" y="2174113"/>
            <a:ext cx="1232916" cy="1232789"/>
          </a:xfrm>
          <a:custGeom>
            <a:avLst/>
            <a:gdLst/>
            <a:ahLst/>
            <a:cxnLst/>
            <a:rect l="l" t="t" r="r" b="b"/>
            <a:pathLst>
              <a:path w="1232916" h="1232789">
                <a:moveTo>
                  <a:pt x="0" y="616331"/>
                </a:moveTo>
                <a:lnTo>
                  <a:pt x="2044" y="565786"/>
                </a:lnTo>
                <a:lnTo>
                  <a:pt x="8071" y="516366"/>
                </a:lnTo>
                <a:lnTo>
                  <a:pt x="17921" y="468229"/>
                </a:lnTo>
                <a:lnTo>
                  <a:pt x="31437" y="421534"/>
                </a:lnTo>
                <a:lnTo>
                  <a:pt x="48458" y="376439"/>
                </a:lnTo>
                <a:lnTo>
                  <a:pt x="68826" y="333104"/>
                </a:lnTo>
                <a:lnTo>
                  <a:pt x="92383" y="291687"/>
                </a:lnTo>
                <a:lnTo>
                  <a:pt x="118969" y="252346"/>
                </a:lnTo>
                <a:lnTo>
                  <a:pt x="148425" y="215241"/>
                </a:lnTo>
                <a:lnTo>
                  <a:pt x="180593" y="180530"/>
                </a:lnTo>
                <a:lnTo>
                  <a:pt x="215314" y="148371"/>
                </a:lnTo>
                <a:lnTo>
                  <a:pt x="252429" y="118924"/>
                </a:lnTo>
                <a:lnTo>
                  <a:pt x="291778" y="92347"/>
                </a:lnTo>
                <a:lnTo>
                  <a:pt x="333204" y="68799"/>
                </a:lnTo>
                <a:lnTo>
                  <a:pt x="376547" y="48438"/>
                </a:lnTo>
                <a:lnTo>
                  <a:pt x="421648" y="31423"/>
                </a:lnTo>
                <a:lnTo>
                  <a:pt x="468348" y="17913"/>
                </a:lnTo>
                <a:lnTo>
                  <a:pt x="516489" y="8067"/>
                </a:lnTo>
                <a:lnTo>
                  <a:pt x="565912" y="2043"/>
                </a:lnTo>
                <a:lnTo>
                  <a:pt x="616458" y="0"/>
                </a:lnTo>
                <a:lnTo>
                  <a:pt x="667020" y="2043"/>
                </a:lnTo>
                <a:lnTo>
                  <a:pt x="716457" y="8067"/>
                </a:lnTo>
                <a:lnTo>
                  <a:pt x="764608" y="17913"/>
                </a:lnTo>
                <a:lnTo>
                  <a:pt x="811316" y="31423"/>
                </a:lnTo>
                <a:lnTo>
                  <a:pt x="856422" y="48438"/>
                </a:lnTo>
                <a:lnTo>
                  <a:pt x="899767" y="68799"/>
                </a:lnTo>
                <a:lnTo>
                  <a:pt x="941193" y="92347"/>
                </a:lnTo>
                <a:lnTo>
                  <a:pt x="980541" y="118924"/>
                </a:lnTo>
                <a:lnTo>
                  <a:pt x="1017653" y="148371"/>
                </a:lnTo>
                <a:lnTo>
                  <a:pt x="1052369" y="180530"/>
                </a:lnTo>
                <a:lnTo>
                  <a:pt x="1084532" y="215241"/>
                </a:lnTo>
                <a:lnTo>
                  <a:pt x="1113983" y="252346"/>
                </a:lnTo>
                <a:lnTo>
                  <a:pt x="1140562" y="291687"/>
                </a:lnTo>
                <a:lnTo>
                  <a:pt x="1164113" y="333104"/>
                </a:lnTo>
                <a:lnTo>
                  <a:pt x="1184475" y="376439"/>
                </a:lnTo>
                <a:lnTo>
                  <a:pt x="1201491" y="421534"/>
                </a:lnTo>
                <a:lnTo>
                  <a:pt x="1215001" y="468229"/>
                </a:lnTo>
                <a:lnTo>
                  <a:pt x="1224848" y="516366"/>
                </a:lnTo>
                <a:lnTo>
                  <a:pt x="1230872" y="565786"/>
                </a:lnTo>
                <a:lnTo>
                  <a:pt x="1232916" y="616331"/>
                </a:lnTo>
                <a:lnTo>
                  <a:pt x="1230872" y="666893"/>
                </a:lnTo>
                <a:lnTo>
                  <a:pt x="1224848" y="716330"/>
                </a:lnTo>
                <a:lnTo>
                  <a:pt x="1215001" y="764481"/>
                </a:lnTo>
                <a:lnTo>
                  <a:pt x="1201491" y="811189"/>
                </a:lnTo>
                <a:lnTo>
                  <a:pt x="1184475" y="856295"/>
                </a:lnTo>
                <a:lnTo>
                  <a:pt x="1164113" y="899640"/>
                </a:lnTo>
                <a:lnTo>
                  <a:pt x="1140562" y="941066"/>
                </a:lnTo>
                <a:lnTo>
                  <a:pt x="1113983" y="980414"/>
                </a:lnTo>
                <a:lnTo>
                  <a:pt x="1084532" y="1017526"/>
                </a:lnTo>
                <a:lnTo>
                  <a:pt x="1052369" y="1052242"/>
                </a:lnTo>
                <a:lnTo>
                  <a:pt x="1017653" y="1084405"/>
                </a:lnTo>
                <a:lnTo>
                  <a:pt x="980541" y="1113856"/>
                </a:lnTo>
                <a:lnTo>
                  <a:pt x="941193" y="1140435"/>
                </a:lnTo>
                <a:lnTo>
                  <a:pt x="899767" y="1163986"/>
                </a:lnTo>
                <a:lnTo>
                  <a:pt x="856422" y="1184348"/>
                </a:lnTo>
                <a:lnTo>
                  <a:pt x="811316" y="1201364"/>
                </a:lnTo>
                <a:lnTo>
                  <a:pt x="764608" y="1214874"/>
                </a:lnTo>
                <a:lnTo>
                  <a:pt x="716457" y="1224721"/>
                </a:lnTo>
                <a:lnTo>
                  <a:pt x="667020" y="1230745"/>
                </a:lnTo>
                <a:lnTo>
                  <a:pt x="616458" y="1232789"/>
                </a:lnTo>
                <a:lnTo>
                  <a:pt x="565912" y="1230745"/>
                </a:lnTo>
                <a:lnTo>
                  <a:pt x="516489" y="1224721"/>
                </a:lnTo>
                <a:lnTo>
                  <a:pt x="468348" y="1214874"/>
                </a:lnTo>
                <a:lnTo>
                  <a:pt x="421648" y="1201364"/>
                </a:lnTo>
                <a:lnTo>
                  <a:pt x="376547" y="1184348"/>
                </a:lnTo>
                <a:lnTo>
                  <a:pt x="333204" y="1163986"/>
                </a:lnTo>
                <a:lnTo>
                  <a:pt x="291778" y="1140435"/>
                </a:lnTo>
                <a:lnTo>
                  <a:pt x="252429" y="1113856"/>
                </a:lnTo>
                <a:lnTo>
                  <a:pt x="215314" y="1084405"/>
                </a:lnTo>
                <a:lnTo>
                  <a:pt x="180593" y="1052242"/>
                </a:lnTo>
                <a:lnTo>
                  <a:pt x="148425" y="1017526"/>
                </a:lnTo>
                <a:lnTo>
                  <a:pt x="118969" y="980414"/>
                </a:lnTo>
                <a:lnTo>
                  <a:pt x="92383" y="941066"/>
                </a:lnTo>
                <a:lnTo>
                  <a:pt x="68826" y="899640"/>
                </a:lnTo>
                <a:lnTo>
                  <a:pt x="48458" y="856295"/>
                </a:lnTo>
                <a:lnTo>
                  <a:pt x="31437" y="811189"/>
                </a:lnTo>
                <a:lnTo>
                  <a:pt x="17921" y="764481"/>
                </a:lnTo>
                <a:lnTo>
                  <a:pt x="8071" y="716330"/>
                </a:lnTo>
                <a:lnTo>
                  <a:pt x="2044" y="666893"/>
                </a:lnTo>
                <a:lnTo>
                  <a:pt x="0" y="616331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77795" y="1405127"/>
            <a:ext cx="1530095" cy="493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27403" y="1642872"/>
            <a:ext cx="2380488" cy="493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36776" y="1879092"/>
            <a:ext cx="2075688" cy="493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6280" y="2115311"/>
            <a:ext cx="2991611" cy="4937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8827" y="2351532"/>
            <a:ext cx="3182112" cy="4937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1395" y="2589276"/>
            <a:ext cx="3206496" cy="4937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014727" y="2825495"/>
            <a:ext cx="1627631" cy="4937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25855" y="1501871"/>
            <a:ext cx="2870835" cy="166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354965" algn="r">
              <a:lnSpc>
                <a:spcPct val="86400"/>
              </a:lnSpc>
            </a:pPr>
            <a:r>
              <a:rPr sz="1800" b="1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b="1" spc="5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st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la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ç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ão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- U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2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de extr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çã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i="1" spc="1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pr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çã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, ar</a:t>
            </a:r>
            <a:r>
              <a:rPr sz="1800" i="1" spc="-20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5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-50" dirty="0" smtClean="0">
                <a:solidFill>
                  <a:srgbClr val="C00000"/>
                </a:solidFill>
                <a:latin typeface="Arial"/>
                <a:cs typeface="Arial"/>
              </a:rPr>
              <a:t>z</a:t>
            </a:r>
            <a:r>
              <a:rPr sz="1800" i="1" spc="5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na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5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nt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, tra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sfer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ê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nc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a,</a:t>
            </a:r>
            <a:r>
              <a:rPr sz="1800" i="1" spc="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-15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us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io</a:t>
            </a:r>
            <a:r>
              <a:rPr sz="1800" i="1" spc="2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 </a:t>
            </a:r>
            <a:r>
              <a:rPr sz="1800" i="1" spc="-15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aç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ã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4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sz="1800" i="1" spc="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fla</a:t>
            </a:r>
            <a:r>
              <a:rPr sz="1800" i="1" spc="-20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áv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is (líq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os</a:t>
            </a:r>
            <a:r>
              <a:rPr sz="1800" i="1" spc="2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 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g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as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s)</a:t>
            </a:r>
            <a:r>
              <a:rPr sz="1800" i="1" spc="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 lí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marR="13335" algn="r">
              <a:lnSpc>
                <a:spcPts val="1860"/>
              </a:lnSpc>
            </a:pPr>
            <a:r>
              <a:rPr sz="1800" i="1" dirty="0" smtClean="0">
                <a:solidFill>
                  <a:srgbClr val="C00000"/>
                </a:solidFill>
                <a:latin typeface="Arial"/>
                <a:cs typeface="Arial"/>
              </a:rPr>
              <a:t>co</a:t>
            </a:r>
            <a:r>
              <a:rPr sz="1800" i="1" spc="-20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st</a:t>
            </a:r>
            <a:r>
              <a:rPr sz="1800" i="1" spc="5" dirty="0" smtClean="0">
                <a:solidFill>
                  <a:srgbClr val="C00000"/>
                </a:solidFill>
                <a:latin typeface="Arial"/>
                <a:cs typeface="Arial"/>
              </a:rPr>
              <a:t>í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ve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873496" y="1775460"/>
            <a:ext cx="3080004" cy="4937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73496" y="2013204"/>
            <a:ext cx="3270504" cy="4937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73496" y="2249423"/>
            <a:ext cx="2977896" cy="4937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73496" y="2485644"/>
            <a:ext cx="2673096" cy="4937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73496" y="2721864"/>
            <a:ext cx="2508504" cy="49377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73496" y="2959607"/>
            <a:ext cx="3270504" cy="49377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73496" y="3195827"/>
            <a:ext cx="2724911" cy="4937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73496" y="3432047"/>
            <a:ext cx="1790700" cy="4937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367016" y="3432047"/>
            <a:ext cx="361188" cy="4937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999479" y="1871588"/>
            <a:ext cx="2985135" cy="19043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86300"/>
              </a:lnSpc>
            </a:pPr>
            <a:r>
              <a:rPr sz="1800" i="1" dirty="0" smtClean="0">
                <a:solidFill>
                  <a:srgbClr val="C00000"/>
                </a:solidFill>
                <a:latin typeface="Arial"/>
                <a:cs typeface="Arial"/>
              </a:rPr>
              <a:t>Em car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á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ter p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800" i="1" spc="-15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te</a:t>
            </a:r>
            <a:r>
              <a:rPr sz="1800" i="1" spc="3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ou tra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sitór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o,</a:t>
            </a:r>
            <a:r>
              <a:rPr sz="1800" i="1" spc="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cl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do</a:t>
            </a:r>
            <a:r>
              <a:rPr sz="1800" i="1" spc="2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os 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 e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-15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tos,</a:t>
            </a:r>
            <a:r>
              <a:rPr sz="1800" i="1" spc="5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-15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á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s, estr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tur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s,</a:t>
            </a:r>
            <a:r>
              <a:rPr sz="1800" i="1" spc="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tu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aç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õ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es, ta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es,</a:t>
            </a:r>
            <a:r>
              <a:rPr sz="1800" i="1" spc="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ific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çõ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s, d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ó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sitos,</a:t>
            </a:r>
            <a:r>
              <a:rPr sz="1800" i="1" spc="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ter</a:t>
            </a:r>
            <a:r>
              <a:rPr sz="1800" i="1" spc="-15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800" i="1" spc="3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 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utr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 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ss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á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ri</a:t>
            </a:r>
            <a:r>
              <a:rPr sz="1800" i="1" spc="-15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800" i="1" spc="2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pa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ra</a:t>
            </a:r>
            <a:r>
              <a:rPr sz="1800" i="1" spc="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-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seu fu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ci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i="1" spc="-15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i="1" spc="-10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917435" y="47244"/>
            <a:ext cx="1680972" cy="222656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65933" y="286765"/>
            <a:ext cx="4611370" cy="4838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10"/>
              </a:lnSpc>
            </a:pPr>
            <a:r>
              <a:rPr sz="3200" dirty="0" smtClean="0">
                <a:latin typeface="Arial"/>
                <a:cs typeface="Arial"/>
              </a:rPr>
              <a:t>A</a:t>
            </a:r>
            <a:r>
              <a:rPr sz="3200" spc="-18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N</a:t>
            </a:r>
            <a:r>
              <a:rPr sz="3200" spc="5" dirty="0" smtClean="0">
                <a:latin typeface="Arial"/>
                <a:cs typeface="Arial"/>
              </a:rPr>
              <a:t>R</a:t>
            </a:r>
            <a:r>
              <a:rPr sz="3200" spc="0" dirty="0" smtClean="0">
                <a:latin typeface="Arial"/>
                <a:cs typeface="Arial"/>
              </a:rPr>
              <a:t>20</a:t>
            </a:r>
            <a:r>
              <a:rPr sz="3200" spc="-30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NÃO</a:t>
            </a:r>
            <a:r>
              <a:rPr sz="3200" spc="-1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SE</a:t>
            </a:r>
            <a:r>
              <a:rPr sz="3200" spc="-190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AP</a:t>
            </a:r>
            <a:r>
              <a:rPr sz="3200" spc="-15" dirty="0" smtClean="0">
                <a:latin typeface="Arial"/>
                <a:cs typeface="Arial"/>
              </a:rPr>
              <a:t>L</a:t>
            </a:r>
            <a:r>
              <a:rPr sz="3200" spc="0" dirty="0" smtClean="0">
                <a:latin typeface="Arial"/>
                <a:cs typeface="Arial"/>
              </a:rPr>
              <a:t>ICA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71550" y="981075"/>
            <a:ext cx="7272401" cy="1728724"/>
          </a:xfrm>
          <a:custGeom>
            <a:avLst/>
            <a:gdLst/>
            <a:ahLst/>
            <a:cxnLst/>
            <a:rect l="l" t="t" r="r" b="b"/>
            <a:pathLst>
              <a:path w="7272401" h="1728724">
                <a:moveTo>
                  <a:pt x="6984238" y="0"/>
                </a:moveTo>
                <a:lnTo>
                  <a:pt x="288137" y="0"/>
                </a:lnTo>
                <a:lnTo>
                  <a:pt x="264506" y="955"/>
                </a:lnTo>
                <a:lnTo>
                  <a:pt x="218895" y="8375"/>
                </a:lnTo>
                <a:lnTo>
                  <a:pt x="175982" y="22647"/>
                </a:lnTo>
                <a:lnTo>
                  <a:pt x="136360" y="43177"/>
                </a:lnTo>
                <a:lnTo>
                  <a:pt x="100621" y="69371"/>
                </a:lnTo>
                <a:lnTo>
                  <a:pt x="69360" y="100636"/>
                </a:lnTo>
                <a:lnTo>
                  <a:pt x="43170" y="136378"/>
                </a:lnTo>
                <a:lnTo>
                  <a:pt x="22643" y="176004"/>
                </a:lnTo>
                <a:lnTo>
                  <a:pt x="8374" y="218919"/>
                </a:lnTo>
                <a:lnTo>
                  <a:pt x="955" y="264531"/>
                </a:lnTo>
                <a:lnTo>
                  <a:pt x="0" y="288163"/>
                </a:lnTo>
                <a:lnTo>
                  <a:pt x="0" y="1440688"/>
                </a:lnTo>
                <a:lnTo>
                  <a:pt x="3771" y="1487421"/>
                </a:lnTo>
                <a:lnTo>
                  <a:pt x="14689" y="1531750"/>
                </a:lnTo>
                <a:lnTo>
                  <a:pt x="32161" y="1573080"/>
                </a:lnTo>
                <a:lnTo>
                  <a:pt x="55594" y="1610821"/>
                </a:lnTo>
                <a:lnTo>
                  <a:pt x="84394" y="1644380"/>
                </a:lnTo>
                <a:lnTo>
                  <a:pt x="117968" y="1673165"/>
                </a:lnTo>
                <a:lnTo>
                  <a:pt x="155723" y="1696583"/>
                </a:lnTo>
                <a:lnTo>
                  <a:pt x="197064" y="1714044"/>
                </a:lnTo>
                <a:lnTo>
                  <a:pt x="241400" y="1724955"/>
                </a:lnTo>
                <a:lnTo>
                  <a:pt x="288137" y="1728724"/>
                </a:lnTo>
                <a:lnTo>
                  <a:pt x="6984238" y="1728724"/>
                </a:lnTo>
                <a:lnTo>
                  <a:pt x="7030975" y="1724955"/>
                </a:lnTo>
                <a:lnTo>
                  <a:pt x="7075313" y="1714044"/>
                </a:lnTo>
                <a:lnTo>
                  <a:pt x="7116657" y="1696583"/>
                </a:lnTo>
                <a:lnTo>
                  <a:pt x="7154415" y="1673165"/>
                </a:lnTo>
                <a:lnTo>
                  <a:pt x="7187993" y="1644380"/>
                </a:lnTo>
                <a:lnTo>
                  <a:pt x="7216797" y="1610821"/>
                </a:lnTo>
                <a:lnTo>
                  <a:pt x="7240233" y="1573080"/>
                </a:lnTo>
                <a:lnTo>
                  <a:pt x="7257708" y="1531750"/>
                </a:lnTo>
                <a:lnTo>
                  <a:pt x="7268628" y="1487421"/>
                </a:lnTo>
                <a:lnTo>
                  <a:pt x="7272401" y="1440688"/>
                </a:lnTo>
                <a:lnTo>
                  <a:pt x="7272401" y="288163"/>
                </a:lnTo>
                <a:lnTo>
                  <a:pt x="7268628" y="241425"/>
                </a:lnTo>
                <a:lnTo>
                  <a:pt x="7257708" y="197087"/>
                </a:lnTo>
                <a:lnTo>
                  <a:pt x="7240233" y="155743"/>
                </a:lnTo>
                <a:lnTo>
                  <a:pt x="7216797" y="117985"/>
                </a:lnTo>
                <a:lnTo>
                  <a:pt x="7187993" y="84407"/>
                </a:lnTo>
                <a:lnTo>
                  <a:pt x="7154415" y="55603"/>
                </a:lnTo>
                <a:lnTo>
                  <a:pt x="7116657" y="32167"/>
                </a:lnTo>
                <a:lnTo>
                  <a:pt x="7075313" y="14692"/>
                </a:lnTo>
                <a:lnTo>
                  <a:pt x="7030975" y="3772"/>
                </a:lnTo>
                <a:lnTo>
                  <a:pt x="6984238" y="0"/>
                </a:lnTo>
                <a:close/>
              </a:path>
            </a:pathLst>
          </a:custGeom>
          <a:solidFill>
            <a:srgbClr val="FFCC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54582" y="982726"/>
            <a:ext cx="6499225" cy="17037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2540" algn="ctr">
              <a:lnSpc>
                <a:spcPct val="100000"/>
              </a:lnSpc>
            </a:pPr>
            <a:r>
              <a:rPr sz="2800" spc="-20" dirty="0" smtClean="0">
                <a:latin typeface="Arial"/>
                <a:cs typeface="Arial"/>
              </a:rPr>
              <a:t>Às</a:t>
            </a:r>
            <a:r>
              <a:rPr sz="2800" spc="-15" dirty="0" smtClean="0">
                <a:latin typeface="Arial"/>
                <a:cs typeface="Arial"/>
              </a:rPr>
              <a:t> platafo</a:t>
            </a:r>
            <a:r>
              <a:rPr sz="2800" spc="-20" dirty="0" smtClean="0">
                <a:latin typeface="Arial"/>
                <a:cs typeface="Arial"/>
              </a:rPr>
              <a:t>rmas</a:t>
            </a:r>
            <a:r>
              <a:rPr sz="2800" spc="1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5" dirty="0" smtClean="0">
                <a:latin typeface="Arial"/>
                <a:cs typeface="Arial"/>
              </a:rPr>
              <a:t> i</a:t>
            </a:r>
            <a:r>
              <a:rPr sz="2800" spc="-20" dirty="0" smtClean="0">
                <a:latin typeface="Arial"/>
                <a:cs typeface="Arial"/>
              </a:rPr>
              <a:t>n</a:t>
            </a:r>
            <a:r>
              <a:rPr sz="2800" spc="-10" dirty="0" smtClean="0">
                <a:latin typeface="Arial"/>
                <a:cs typeface="Arial"/>
              </a:rPr>
              <a:t>s</a:t>
            </a:r>
            <a:r>
              <a:rPr sz="2800" spc="-15" dirty="0" smtClean="0">
                <a:latin typeface="Arial"/>
                <a:cs typeface="Arial"/>
              </a:rPr>
              <a:t>ta</a:t>
            </a:r>
            <a:r>
              <a:rPr sz="2800" spc="-5" dirty="0" smtClean="0">
                <a:latin typeface="Arial"/>
                <a:cs typeface="Arial"/>
              </a:rPr>
              <a:t>l</a:t>
            </a:r>
            <a:r>
              <a:rPr sz="2800" spc="-20" dirty="0" smtClean="0">
                <a:latin typeface="Arial"/>
                <a:cs typeface="Arial"/>
              </a:rPr>
              <a:t>a</a:t>
            </a:r>
            <a:r>
              <a:rPr sz="2800" spc="-10" dirty="0" smtClean="0">
                <a:latin typeface="Arial"/>
                <a:cs typeface="Arial"/>
              </a:rPr>
              <a:t>ç</a:t>
            </a:r>
            <a:r>
              <a:rPr sz="2800" spc="-15" dirty="0" smtClean="0">
                <a:latin typeface="Arial"/>
                <a:cs typeface="Arial"/>
              </a:rPr>
              <a:t>ões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de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ap</a:t>
            </a:r>
            <a:r>
              <a:rPr sz="2800" spc="-15" dirty="0" smtClean="0">
                <a:latin typeface="Arial"/>
                <a:cs typeface="Arial"/>
              </a:rPr>
              <a:t>oio</a:t>
            </a:r>
            <a:r>
              <a:rPr sz="2800" spc="-20" dirty="0" smtClean="0">
                <a:latin typeface="Arial"/>
                <a:cs typeface="Arial"/>
              </a:rPr>
              <a:t> em</a:t>
            </a:r>
            <a:r>
              <a:rPr sz="2800" spc="-15" dirty="0" smtClean="0">
                <a:latin typeface="Arial"/>
                <a:cs typeface="Arial"/>
              </a:rPr>
              <a:t>p</a:t>
            </a:r>
            <a:r>
              <a:rPr sz="2800" spc="-10" dirty="0" smtClean="0">
                <a:latin typeface="Arial"/>
                <a:cs typeface="Arial"/>
              </a:rPr>
              <a:t>r</a:t>
            </a:r>
            <a:r>
              <a:rPr sz="2800" spc="-15" dirty="0" smtClean="0">
                <a:latin typeface="Arial"/>
                <a:cs typeface="Arial"/>
              </a:rPr>
              <a:t>e</a:t>
            </a:r>
            <a:r>
              <a:rPr sz="2800" spc="-20" dirty="0" smtClean="0">
                <a:latin typeface="Arial"/>
                <a:cs typeface="Arial"/>
              </a:rPr>
              <a:t>g</a:t>
            </a:r>
            <a:r>
              <a:rPr sz="2800" spc="-15" dirty="0" smtClean="0">
                <a:latin typeface="Arial"/>
                <a:cs typeface="Arial"/>
              </a:rPr>
              <a:t>a</a:t>
            </a:r>
            <a:r>
              <a:rPr sz="2800" spc="-20" dirty="0" smtClean="0">
                <a:latin typeface="Arial"/>
                <a:cs typeface="Arial"/>
              </a:rPr>
              <a:t>d</a:t>
            </a:r>
            <a:r>
              <a:rPr sz="2800" spc="-15" dirty="0" smtClean="0">
                <a:latin typeface="Arial"/>
                <a:cs typeface="Arial"/>
              </a:rPr>
              <a:t>as</a:t>
            </a:r>
            <a:r>
              <a:rPr sz="2800" spc="25" dirty="0" smtClean="0">
                <a:latin typeface="Arial"/>
                <a:cs typeface="Arial"/>
              </a:rPr>
              <a:t> </a:t>
            </a:r>
            <a:r>
              <a:rPr sz="2800" spc="-15" dirty="0" smtClean="0">
                <a:latin typeface="Arial"/>
                <a:cs typeface="Arial"/>
              </a:rPr>
              <a:t>co</a:t>
            </a:r>
            <a:r>
              <a:rPr sz="2800" spc="-25" dirty="0" smtClean="0">
                <a:latin typeface="Arial"/>
                <a:cs typeface="Arial"/>
              </a:rPr>
              <a:t>m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a </a:t>
            </a:r>
            <a:r>
              <a:rPr sz="2800" spc="-10" dirty="0" smtClean="0">
                <a:latin typeface="Arial"/>
                <a:cs typeface="Arial"/>
              </a:rPr>
              <a:t>fi</a:t>
            </a:r>
            <a:r>
              <a:rPr sz="2800" spc="-15" dirty="0" smtClean="0">
                <a:latin typeface="Arial"/>
                <a:cs typeface="Arial"/>
              </a:rPr>
              <a:t>n</a:t>
            </a:r>
            <a:r>
              <a:rPr sz="2800" spc="-20" dirty="0" smtClean="0">
                <a:latin typeface="Arial"/>
                <a:cs typeface="Arial"/>
              </a:rPr>
              <a:t>a</a:t>
            </a:r>
            <a:r>
              <a:rPr sz="2800" spc="-5" dirty="0" smtClean="0">
                <a:latin typeface="Arial"/>
                <a:cs typeface="Arial"/>
              </a:rPr>
              <a:t>l</a:t>
            </a:r>
            <a:r>
              <a:rPr sz="2800" spc="-10" dirty="0" smtClean="0">
                <a:latin typeface="Arial"/>
                <a:cs typeface="Arial"/>
              </a:rPr>
              <a:t>i</a:t>
            </a:r>
            <a:r>
              <a:rPr sz="2800" spc="-15" dirty="0" smtClean="0">
                <a:latin typeface="Arial"/>
                <a:cs typeface="Arial"/>
              </a:rPr>
              <a:t>d</a:t>
            </a:r>
            <a:r>
              <a:rPr sz="2800" spc="-20" dirty="0" smtClean="0">
                <a:latin typeface="Arial"/>
                <a:cs typeface="Arial"/>
              </a:rPr>
              <a:t>a</a:t>
            </a:r>
            <a:r>
              <a:rPr sz="2800" spc="-15" dirty="0" smtClean="0">
                <a:latin typeface="Arial"/>
                <a:cs typeface="Arial"/>
              </a:rPr>
              <a:t>d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10" dirty="0" smtClean="0">
                <a:latin typeface="Arial"/>
                <a:cs typeface="Arial"/>
              </a:rPr>
              <a:t>d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15" dirty="0" smtClean="0">
                <a:latin typeface="Arial"/>
                <a:cs typeface="Arial"/>
              </a:rPr>
              <a:t> e</a:t>
            </a:r>
            <a:r>
              <a:rPr sz="2800" spc="-10" dirty="0" smtClean="0">
                <a:latin typeface="Arial"/>
                <a:cs typeface="Arial"/>
              </a:rPr>
              <a:t>x</a:t>
            </a:r>
            <a:r>
              <a:rPr sz="2800" spc="-20" dirty="0" smtClean="0">
                <a:latin typeface="Arial"/>
                <a:cs typeface="Arial"/>
              </a:rPr>
              <a:t>p</a:t>
            </a:r>
            <a:r>
              <a:rPr sz="2800" spc="-5" dirty="0" smtClean="0">
                <a:latin typeface="Arial"/>
                <a:cs typeface="Arial"/>
              </a:rPr>
              <a:t>l</a:t>
            </a:r>
            <a:r>
              <a:rPr sz="2800" spc="-20" dirty="0" smtClean="0">
                <a:latin typeface="Arial"/>
                <a:cs typeface="Arial"/>
              </a:rPr>
              <a:t>o</a:t>
            </a:r>
            <a:r>
              <a:rPr sz="2800" spc="-5" dirty="0" smtClean="0">
                <a:latin typeface="Arial"/>
                <a:cs typeface="Arial"/>
              </a:rPr>
              <a:t>r</a:t>
            </a:r>
            <a:r>
              <a:rPr sz="2800" spc="-20" dirty="0" smtClean="0">
                <a:latin typeface="Arial"/>
                <a:cs typeface="Arial"/>
              </a:rPr>
              <a:t>a</a:t>
            </a:r>
            <a:r>
              <a:rPr sz="2800" spc="-10" dirty="0" smtClean="0">
                <a:latin typeface="Arial"/>
                <a:cs typeface="Arial"/>
              </a:rPr>
              <a:t>ç</a:t>
            </a:r>
            <a:r>
              <a:rPr sz="2800" spc="-20" dirty="0" smtClean="0">
                <a:latin typeface="Arial"/>
                <a:cs typeface="Arial"/>
              </a:rPr>
              <a:t>ão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p</a:t>
            </a:r>
            <a:r>
              <a:rPr sz="2800" spc="-5" dirty="0" smtClean="0">
                <a:latin typeface="Arial"/>
                <a:cs typeface="Arial"/>
              </a:rPr>
              <a:t>r</a:t>
            </a:r>
            <a:r>
              <a:rPr sz="2800" spc="-20" dirty="0" smtClean="0">
                <a:latin typeface="Arial"/>
                <a:cs typeface="Arial"/>
              </a:rPr>
              <a:t>o</a:t>
            </a:r>
            <a:r>
              <a:rPr sz="2800" spc="-15" dirty="0" smtClean="0">
                <a:latin typeface="Arial"/>
                <a:cs typeface="Arial"/>
              </a:rPr>
              <a:t>d</a:t>
            </a:r>
            <a:r>
              <a:rPr sz="2800" spc="-20" dirty="0" smtClean="0">
                <a:latin typeface="Arial"/>
                <a:cs typeface="Arial"/>
              </a:rPr>
              <a:t>u</a:t>
            </a:r>
            <a:r>
              <a:rPr sz="2800" spc="-10" dirty="0" smtClean="0">
                <a:latin typeface="Arial"/>
                <a:cs typeface="Arial"/>
              </a:rPr>
              <a:t>ç</a:t>
            </a:r>
            <a:r>
              <a:rPr sz="2800" spc="-20" dirty="0" smtClean="0">
                <a:latin typeface="Arial"/>
                <a:cs typeface="Arial"/>
              </a:rPr>
              <a:t>ão</a:t>
            </a:r>
            <a:r>
              <a:rPr sz="2800" spc="1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de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p</a:t>
            </a:r>
            <a:r>
              <a:rPr sz="2800" spc="-10" dirty="0" smtClean="0">
                <a:latin typeface="Arial"/>
                <a:cs typeface="Arial"/>
              </a:rPr>
              <a:t>etról</a:t>
            </a:r>
            <a:r>
              <a:rPr sz="2800" spc="-15" dirty="0" smtClean="0">
                <a:latin typeface="Arial"/>
                <a:cs typeface="Arial"/>
              </a:rPr>
              <a:t>e</a:t>
            </a:r>
            <a:r>
              <a:rPr sz="2800" spc="-20" dirty="0" smtClean="0">
                <a:latin typeface="Arial"/>
                <a:cs typeface="Arial"/>
              </a:rPr>
              <a:t>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10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g</a:t>
            </a:r>
            <a:r>
              <a:rPr sz="2800" spc="-10" dirty="0" smtClean="0">
                <a:latin typeface="Arial"/>
                <a:cs typeface="Arial"/>
              </a:rPr>
              <a:t>á</a:t>
            </a:r>
            <a:r>
              <a:rPr sz="2800" spc="-15" dirty="0" smtClean="0">
                <a:latin typeface="Arial"/>
                <a:cs typeface="Arial"/>
              </a:rPr>
              <a:t>s do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15" dirty="0" smtClean="0">
                <a:latin typeface="Arial"/>
                <a:cs typeface="Arial"/>
              </a:rPr>
              <a:t>su</a:t>
            </a:r>
            <a:r>
              <a:rPr sz="2800" spc="-20" dirty="0" smtClean="0">
                <a:latin typeface="Arial"/>
                <a:cs typeface="Arial"/>
              </a:rPr>
              <a:t>b</a:t>
            </a:r>
            <a:r>
              <a:rPr sz="2800" spc="-10" dirty="0" smtClean="0">
                <a:latin typeface="Arial"/>
                <a:cs typeface="Arial"/>
              </a:rPr>
              <a:t>s</a:t>
            </a:r>
            <a:r>
              <a:rPr sz="2800" spc="-15" dirty="0" smtClean="0">
                <a:latin typeface="Arial"/>
                <a:cs typeface="Arial"/>
              </a:rPr>
              <a:t>olo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mar</a:t>
            </a:r>
            <a:r>
              <a:rPr sz="2800" spc="-5" dirty="0" smtClean="0">
                <a:latin typeface="Arial"/>
                <a:cs typeface="Arial"/>
              </a:rPr>
              <a:t>i</a:t>
            </a:r>
            <a:r>
              <a:rPr sz="2800" spc="-20" dirty="0" smtClean="0">
                <a:latin typeface="Arial"/>
                <a:cs typeface="Arial"/>
              </a:rPr>
              <a:t>nho</a:t>
            </a:r>
            <a:r>
              <a:rPr sz="2800" spc="15" dirty="0" smtClean="0">
                <a:latin typeface="Arial"/>
                <a:cs typeface="Arial"/>
              </a:rPr>
              <a:t> </a:t>
            </a:r>
            <a:r>
              <a:rPr sz="2800" spc="-15" dirty="0" smtClean="0">
                <a:latin typeface="Arial"/>
                <a:cs typeface="Arial"/>
              </a:rPr>
              <a:t>(Ane</a:t>
            </a:r>
            <a:r>
              <a:rPr sz="2800" spc="-10" dirty="0" smtClean="0">
                <a:latin typeface="Arial"/>
                <a:cs typeface="Arial"/>
              </a:rPr>
              <a:t>x</a:t>
            </a:r>
            <a:r>
              <a:rPr sz="2800" spc="-20" dirty="0" smtClean="0">
                <a:latin typeface="Arial"/>
                <a:cs typeface="Arial"/>
              </a:rPr>
              <a:t>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10" dirty="0" smtClean="0">
                <a:latin typeface="Arial"/>
                <a:cs typeface="Arial"/>
              </a:rPr>
              <a:t>II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5" dirty="0" smtClean="0">
                <a:latin typeface="Arial"/>
                <a:cs typeface="Arial"/>
              </a:rPr>
              <a:t>N</a:t>
            </a:r>
            <a:r>
              <a:rPr sz="2800" spc="-35" dirty="0" smtClean="0">
                <a:latin typeface="Arial"/>
                <a:cs typeface="Arial"/>
              </a:rPr>
              <a:t>R</a:t>
            </a:r>
            <a:r>
              <a:rPr sz="2800" spc="-15" dirty="0" smtClean="0">
                <a:latin typeface="Arial"/>
                <a:cs typeface="Arial"/>
              </a:rPr>
              <a:t>30)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43125" y="2998787"/>
            <a:ext cx="4991100" cy="3676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3609" y="2636901"/>
            <a:ext cx="6912736" cy="1323467"/>
          </a:xfrm>
          <a:custGeom>
            <a:avLst/>
            <a:gdLst/>
            <a:ahLst/>
            <a:cxnLst/>
            <a:rect l="l" t="t" r="r" b="b"/>
            <a:pathLst>
              <a:path w="6912736" h="1323467">
                <a:moveTo>
                  <a:pt x="0" y="1323467"/>
                </a:moveTo>
                <a:lnTo>
                  <a:pt x="6912736" y="1323467"/>
                </a:lnTo>
                <a:lnTo>
                  <a:pt x="6912736" y="0"/>
                </a:lnTo>
                <a:lnTo>
                  <a:pt x="0" y="0"/>
                </a:lnTo>
                <a:lnTo>
                  <a:pt x="0" y="1323467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3609" y="2636901"/>
            <a:ext cx="6912736" cy="1323467"/>
          </a:xfrm>
          <a:custGeom>
            <a:avLst/>
            <a:gdLst/>
            <a:ahLst/>
            <a:cxnLst/>
            <a:rect l="l" t="t" r="r" b="b"/>
            <a:pathLst>
              <a:path w="6912736" h="1323467">
                <a:moveTo>
                  <a:pt x="0" y="1323467"/>
                </a:moveTo>
                <a:lnTo>
                  <a:pt x="6912736" y="1323467"/>
                </a:lnTo>
                <a:lnTo>
                  <a:pt x="6912736" y="0"/>
                </a:lnTo>
                <a:lnTo>
                  <a:pt x="0" y="0"/>
                </a:lnTo>
                <a:lnTo>
                  <a:pt x="0" y="1323467"/>
                </a:lnTo>
                <a:close/>
              </a:path>
            </a:pathLst>
          </a:custGeom>
          <a:ln w="25400">
            <a:solidFill>
              <a:srgbClr val="FFC000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28344" y="2508504"/>
            <a:ext cx="6710172" cy="1124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10611" y="3118104"/>
            <a:ext cx="3799332" cy="1124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42432" y="3118104"/>
            <a:ext cx="809243" cy="1124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81785" y="2800604"/>
            <a:ext cx="5849088" cy="4857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62275" y="3410458"/>
            <a:ext cx="3084558" cy="387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68779" y="807719"/>
            <a:ext cx="5885688" cy="9966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69252" y="807719"/>
            <a:ext cx="711707" cy="996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54850" y="1142872"/>
            <a:ext cx="89280" cy="121412"/>
          </a:xfrm>
          <a:custGeom>
            <a:avLst/>
            <a:gdLst/>
            <a:ahLst/>
            <a:cxnLst/>
            <a:rect l="l" t="t" r="r" b="b"/>
            <a:pathLst>
              <a:path w="89280" h="121412">
                <a:moveTo>
                  <a:pt x="44196" y="0"/>
                </a:moveTo>
                <a:lnTo>
                  <a:pt x="0" y="121412"/>
                </a:lnTo>
                <a:lnTo>
                  <a:pt x="89280" y="121412"/>
                </a:lnTo>
                <a:lnTo>
                  <a:pt x="44196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83250" y="1142872"/>
            <a:ext cx="89280" cy="121412"/>
          </a:xfrm>
          <a:custGeom>
            <a:avLst/>
            <a:gdLst/>
            <a:ahLst/>
            <a:cxnLst/>
            <a:rect l="l" t="t" r="r" b="b"/>
            <a:pathLst>
              <a:path w="89280" h="121412">
                <a:moveTo>
                  <a:pt x="44196" y="0"/>
                </a:moveTo>
                <a:lnTo>
                  <a:pt x="0" y="121412"/>
                </a:lnTo>
                <a:lnTo>
                  <a:pt x="89280" y="121412"/>
                </a:lnTo>
                <a:lnTo>
                  <a:pt x="44196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51629" y="1142872"/>
            <a:ext cx="89281" cy="121412"/>
          </a:xfrm>
          <a:custGeom>
            <a:avLst/>
            <a:gdLst/>
            <a:ahLst/>
            <a:cxnLst/>
            <a:rect l="l" t="t" r="r" b="b"/>
            <a:pathLst>
              <a:path w="89281" h="121412">
                <a:moveTo>
                  <a:pt x="44196" y="0"/>
                </a:moveTo>
                <a:lnTo>
                  <a:pt x="0" y="121412"/>
                </a:lnTo>
                <a:lnTo>
                  <a:pt x="89281" y="121412"/>
                </a:lnTo>
                <a:lnTo>
                  <a:pt x="44196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85085" y="1142872"/>
            <a:ext cx="89281" cy="121412"/>
          </a:xfrm>
          <a:custGeom>
            <a:avLst/>
            <a:gdLst/>
            <a:ahLst/>
            <a:cxnLst/>
            <a:rect l="l" t="t" r="r" b="b"/>
            <a:pathLst>
              <a:path w="89281" h="121412">
                <a:moveTo>
                  <a:pt x="44195" y="0"/>
                </a:moveTo>
                <a:lnTo>
                  <a:pt x="0" y="121412"/>
                </a:lnTo>
                <a:lnTo>
                  <a:pt x="89281" y="121412"/>
                </a:lnTo>
                <a:lnTo>
                  <a:pt x="44195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95796" y="1121917"/>
            <a:ext cx="116515" cy="92837"/>
          </a:xfrm>
          <a:custGeom>
            <a:avLst/>
            <a:gdLst/>
            <a:ahLst/>
            <a:cxnLst/>
            <a:rect l="l" t="t" r="r" b="b"/>
            <a:pathLst>
              <a:path w="116515" h="92837">
                <a:moveTo>
                  <a:pt x="0" y="0"/>
                </a:moveTo>
                <a:lnTo>
                  <a:pt x="0" y="92837"/>
                </a:lnTo>
                <a:lnTo>
                  <a:pt x="36194" y="92837"/>
                </a:lnTo>
                <a:lnTo>
                  <a:pt x="79234" y="90084"/>
                </a:lnTo>
                <a:lnTo>
                  <a:pt x="114170" y="61188"/>
                </a:lnTo>
                <a:lnTo>
                  <a:pt x="116515" y="48873"/>
                </a:lnTo>
                <a:lnTo>
                  <a:pt x="115081" y="34334"/>
                </a:lnTo>
                <a:lnTo>
                  <a:pt x="89453" y="5115"/>
                </a:lnTo>
                <a:lnTo>
                  <a:pt x="40179" y="32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8323" y="1121917"/>
            <a:ext cx="133453" cy="82931"/>
          </a:xfrm>
          <a:custGeom>
            <a:avLst/>
            <a:gdLst/>
            <a:ahLst/>
            <a:cxnLst/>
            <a:rect l="l" t="t" r="r" b="b"/>
            <a:pathLst>
              <a:path w="133453" h="82931">
                <a:moveTo>
                  <a:pt x="0" y="0"/>
                </a:moveTo>
                <a:lnTo>
                  <a:pt x="0" y="82931"/>
                </a:lnTo>
                <a:lnTo>
                  <a:pt x="48894" y="82931"/>
                </a:lnTo>
                <a:lnTo>
                  <a:pt x="95167" y="81339"/>
                </a:lnTo>
                <a:lnTo>
                  <a:pt x="131498" y="54990"/>
                </a:lnTo>
                <a:lnTo>
                  <a:pt x="133453" y="42266"/>
                </a:lnTo>
                <a:lnTo>
                  <a:pt x="131875" y="27966"/>
                </a:lnTo>
                <a:lnTo>
                  <a:pt x="97029" y="1174"/>
                </a:lnTo>
                <a:lnTo>
                  <a:pt x="56669" y="3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52994" y="1117346"/>
            <a:ext cx="180763" cy="224746"/>
          </a:xfrm>
          <a:custGeom>
            <a:avLst/>
            <a:gdLst/>
            <a:ahLst/>
            <a:cxnLst/>
            <a:rect l="l" t="t" r="r" b="b"/>
            <a:pathLst>
              <a:path w="180763" h="224746">
                <a:moveTo>
                  <a:pt x="90684" y="0"/>
                </a:moveTo>
                <a:lnTo>
                  <a:pt x="51703" y="7981"/>
                </a:lnTo>
                <a:lnTo>
                  <a:pt x="15617" y="42636"/>
                </a:lnTo>
                <a:lnTo>
                  <a:pt x="940" y="90836"/>
                </a:lnTo>
                <a:lnTo>
                  <a:pt x="0" y="104863"/>
                </a:lnTo>
                <a:lnTo>
                  <a:pt x="409" y="121842"/>
                </a:lnTo>
                <a:lnTo>
                  <a:pt x="7129" y="163266"/>
                </a:lnTo>
                <a:lnTo>
                  <a:pt x="32515" y="203223"/>
                </a:lnTo>
                <a:lnTo>
                  <a:pt x="65888" y="222219"/>
                </a:lnTo>
                <a:lnTo>
                  <a:pt x="78032" y="224746"/>
                </a:lnTo>
                <a:lnTo>
                  <a:pt x="94806" y="224392"/>
                </a:lnTo>
                <a:lnTo>
                  <a:pt x="133113" y="214800"/>
                </a:lnTo>
                <a:lnTo>
                  <a:pt x="165715" y="181437"/>
                </a:lnTo>
                <a:lnTo>
                  <a:pt x="179874" y="132716"/>
                </a:lnTo>
                <a:lnTo>
                  <a:pt x="180763" y="118361"/>
                </a:lnTo>
                <a:lnTo>
                  <a:pt x="180349" y="101319"/>
                </a:lnTo>
                <a:lnTo>
                  <a:pt x="173682" y="59864"/>
                </a:lnTo>
                <a:lnTo>
                  <a:pt x="148887" y="20864"/>
                </a:lnTo>
                <a:lnTo>
                  <a:pt x="102667" y="641"/>
                </a:lnTo>
                <a:lnTo>
                  <a:pt x="90684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08914" y="1117219"/>
            <a:ext cx="81070" cy="230123"/>
          </a:xfrm>
          <a:custGeom>
            <a:avLst/>
            <a:gdLst/>
            <a:ahLst/>
            <a:cxnLst/>
            <a:rect l="l" t="t" r="r" b="b"/>
            <a:pathLst>
              <a:path w="81070" h="230123">
                <a:moveTo>
                  <a:pt x="40532" y="0"/>
                </a:moveTo>
                <a:lnTo>
                  <a:pt x="32912" y="0"/>
                </a:lnTo>
                <a:lnTo>
                  <a:pt x="26181" y="2412"/>
                </a:lnTo>
                <a:lnTo>
                  <a:pt x="5524" y="37904"/>
                </a:lnTo>
                <a:lnTo>
                  <a:pt x="402" y="86126"/>
                </a:lnTo>
                <a:lnTo>
                  <a:pt x="0" y="101067"/>
                </a:lnTo>
                <a:lnTo>
                  <a:pt x="67" y="121057"/>
                </a:lnTo>
                <a:lnTo>
                  <a:pt x="1612" y="165800"/>
                </a:lnTo>
                <a:lnTo>
                  <a:pt x="10268" y="207691"/>
                </a:lnTo>
                <a:lnTo>
                  <a:pt x="48152" y="230123"/>
                </a:lnTo>
                <a:lnTo>
                  <a:pt x="54883" y="227710"/>
                </a:lnTo>
                <a:lnTo>
                  <a:pt x="75548" y="192168"/>
                </a:lnTo>
                <a:lnTo>
                  <a:pt x="80672" y="143910"/>
                </a:lnTo>
                <a:lnTo>
                  <a:pt x="81070" y="128948"/>
                </a:lnTo>
                <a:lnTo>
                  <a:pt x="81000" y="108977"/>
                </a:lnTo>
                <a:lnTo>
                  <a:pt x="79439" y="64322"/>
                </a:lnTo>
                <a:lnTo>
                  <a:pt x="70776" y="22525"/>
                </a:lnTo>
                <a:lnTo>
                  <a:pt x="40532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36334" y="1069213"/>
            <a:ext cx="230377" cy="324612"/>
          </a:xfrm>
          <a:custGeom>
            <a:avLst/>
            <a:gdLst/>
            <a:ahLst/>
            <a:cxnLst/>
            <a:rect l="l" t="t" r="r" b="b"/>
            <a:pathLst>
              <a:path w="230377" h="324612">
                <a:moveTo>
                  <a:pt x="0" y="0"/>
                </a:moveTo>
                <a:lnTo>
                  <a:pt x="66039" y="0"/>
                </a:lnTo>
                <a:lnTo>
                  <a:pt x="66039" y="269366"/>
                </a:lnTo>
                <a:lnTo>
                  <a:pt x="230377" y="269366"/>
                </a:lnTo>
                <a:lnTo>
                  <a:pt x="230377" y="324612"/>
                </a:lnTo>
                <a:lnTo>
                  <a:pt x="0" y="324612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37375" y="1066546"/>
            <a:ext cx="328422" cy="327278"/>
          </a:xfrm>
          <a:custGeom>
            <a:avLst/>
            <a:gdLst/>
            <a:ahLst/>
            <a:cxnLst/>
            <a:rect l="l" t="t" r="r" b="b"/>
            <a:pathLst>
              <a:path w="328422" h="327278">
                <a:moveTo>
                  <a:pt x="127507" y="0"/>
                </a:moveTo>
                <a:lnTo>
                  <a:pt x="197357" y="0"/>
                </a:lnTo>
                <a:lnTo>
                  <a:pt x="328422" y="327278"/>
                </a:lnTo>
                <a:lnTo>
                  <a:pt x="256540" y="327278"/>
                </a:lnTo>
                <a:lnTo>
                  <a:pt x="227965" y="252856"/>
                </a:lnTo>
                <a:lnTo>
                  <a:pt x="97154" y="252856"/>
                </a:lnTo>
                <a:lnTo>
                  <a:pt x="70103" y="327278"/>
                </a:lnTo>
                <a:lnTo>
                  <a:pt x="0" y="327278"/>
                </a:lnTo>
                <a:lnTo>
                  <a:pt x="127507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11417" y="1066546"/>
            <a:ext cx="66166" cy="327278"/>
          </a:xfrm>
          <a:custGeom>
            <a:avLst/>
            <a:gdLst/>
            <a:ahLst/>
            <a:cxnLst/>
            <a:rect l="l" t="t" r="r" b="b"/>
            <a:pathLst>
              <a:path w="66166" h="327278">
                <a:moveTo>
                  <a:pt x="0" y="0"/>
                </a:moveTo>
                <a:lnTo>
                  <a:pt x="66166" y="0"/>
                </a:lnTo>
                <a:lnTo>
                  <a:pt x="66166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29757" y="1066546"/>
            <a:ext cx="250322" cy="327278"/>
          </a:xfrm>
          <a:custGeom>
            <a:avLst/>
            <a:gdLst/>
            <a:ahLst/>
            <a:cxnLst/>
            <a:rect l="l" t="t" r="r" b="b"/>
            <a:pathLst>
              <a:path w="250322" h="327278">
                <a:moveTo>
                  <a:pt x="0" y="0"/>
                </a:moveTo>
                <a:lnTo>
                  <a:pt x="106044" y="0"/>
                </a:lnTo>
                <a:lnTo>
                  <a:pt x="124377" y="119"/>
                </a:lnTo>
                <a:lnTo>
                  <a:pt x="166354" y="1970"/>
                </a:lnTo>
                <a:lnTo>
                  <a:pt x="207189" y="14523"/>
                </a:lnTo>
                <a:lnTo>
                  <a:pt x="234881" y="42440"/>
                </a:lnTo>
                <a:lnTo>
                  <a:pt x="250322" y="90071"/>
                </a:lnTo>
                <a:lnTo>
                  <a:pt x="250049" y="107236"/>
                </a:lnTo>
                <a:lnTo>
                  <a:pt x="235522" y="157624"/>
                </a:lnTo>
                <a:lnTo>
                  <a:pt x="200656" y="190519"/>
                </a:lnTo>
                <a:lnTo>
                  <a:pt x="152120" y="201956"/>
                </a:lnTo>
                <a:lnTo>
                  <a:pt x="113722" y="203695"/>
                </a:lnTo>
                <a:lnTo>
                  <a:pt x="66039" y="203707"/>
                </a:lnTo>
                <a:lnTo>
                  <a:pt x="66039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65775" y="1066546"/>
            <a:ext cx="328422" cy="327278"/>
          </a:xfrm>
          <a:custGeom>
            <a:avLst/>
            <a:gdLst/>
            <a:ahLst/>
            <a:cxnLst/>
            <a:rect l="l" t="t" r="r" b="b"/>
            <a:pathLst>
              <a:path w="328422" h="327278">
                <a:moveTo>
                  <a:pt x="127508" y="0"/>
                </a:moveTo>
                <a:lnTo>
                  <a:pt x="197358" y="0"/>
                </a:lnTo>
                <a:lnTo>
                  <a:pt x="328422" y="327278"/>
                </a:lnTo>
                <a:lnTo>
                  <a:pt x="256539" y="327278"/>
                </a:lnTo>
                <a:lnTo>
                  <a:pt x="227964" y="252856"/>
                </a:lnTo>
                <a:lnTo>
                  <a:pt x="97154" y="252856"/>
                </a:lnTo>
                <a:lnTo>
                  <a:pt x="70103" y="327278"/>
                </a:lnTo>
                <a:lnTo>
                  <a:pt x="0" y="327278"/>
                </a:lnTo>
                <a:lnTo>
                  <a:pt x="127508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84521" y="1066546"/>
            <a:ext cx="248919" cy="327278"/>
          </a:xfrm>
          <a:custGeom>
            <a:avLst/>
            <a:gdLst/>
            <a:ahLst/>
            <a:cxnLst/>
            <a:rect l="l" t="t" r="r" b="b"/>
            <a:pathLst>
              <a:path w="248919" h="327278">
                <a:moveTo>
                  <a:pt x="0" y="0"/>
                </a:moveTo>
                <a:lnTo>
                  <a:pt x="242696" y="0"/>
                </a:lnTo>
                <a:lnTo>
                  <a:pt x="242696" y="55371"/>
                </a:lnTo>
                <a:lnTo>
                  <a:pt x="66039" y="55371"/>
                </a:lnTo>
                <a:lnTo>
                  <a:pt x="66039" y="127888"/>
                </a:lnTo>
                <a:lnTo>
                  <a:pt x="230377" y="127888"/>
                </a:lnTo>
                <a:lnTo>
                  <a:pt x="230377" y="183006"/>
                </a:lnTo>
                <a:lnTo>
                  <a:pt x="66039" y="183006"/>
                </a:lnTo>
                <a:lnTo>
                  <a:pt x="66039" y="272033"/>
                </a:lnTo>
                <a:lnTo>
                  <a:pt x="248919" y="272033"/>
                </a:lnTo>
                <a:lnTo>
                  <a:pt x="248919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34154" y="1066546"/>
            <a:ext cx="328422" cy="327278"/>
          </a:xfrm>
          <a:custGeom>
            <a:avLst/>
            <a:gdLst/>
            <a:ahLst/>
            <a:cxnLst/>
            <a:rect l="l" t="t" r="r" b="b"/>
            <a:pathLst>
              <a:path w="328422" h="327278">
                <a:moveTo>
                  <a:pt x="127508" y="0"/>
                </a:moveTo>
                <a:lnTo>
                  <a:pt x="197358" y="0"/>
                </a:lnTo>
                <a:lnTo>
                  <a:pt x="328422" y="327278"/>
                </a:lnTo>
                <a:lnTo>
                  <a:pt x="256540" y="327278"/>
                </a:lnTo>
                <a:lnTo>
                  <a:pt x="227965" y="252856"/>
                </a:lnTo>
                <a:lnTo>
                  <a:pt x="97155" y="252856"/>
                </a:lnTo>
                <a:lnTo>
                  <a:pt x="70104" y="327278"/>
                </a:lnTo>
                <a:lnTo>
                  <a:pt x="0" y="327278"/>
                </a:lnTo>
                <a:lnTo>
                  <a:pt x="127508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37355" y="1066546"/>
            <a:ext cx="259715" cy="327278"/>
          </a:xfrm>
          <a:custGeom>
            <a:avLst/>
            <a:gdLst/>
            <a:ahLst/>
            <a:cxnLst/>
            <a:rect l="l" t="t" r="r" b="b"/>
            <a:pathLst>
              <a:path w="259715" h="327278">
                <a:moveTo>
                  <a:pt x="0" y="0"/>
                </a:moveTo>
                <a:lnTo>
                  <a:pt x="64389" y="0"/>
                </a:lnTo>
                <a:lnTo>
                  <a:pt x="198247" y="218439"/>
                </a:lnTo>
                <a:lnTo>
                  <a:pt x="198247" y="0"/>
                </a:lnTo>
                <a:lnTo>
                  <a:pt x="259715" y="0"/>
                </a:lnTo>
                <a:lnTo>
                  <a:pt x="259715" y="327278"/>
                </a:lnTo>
                <a:lnTo>
                  <a:pt x="193421" y="327278"/>
                </a:lnTo>
                <a:lnTo>
                  <a:pt x="61468" y="113791"/>
                </a:lnTo>
                <a:lnTo>
                  <a:pt x="61468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72282" y="1066546"/>
            <a:ext cx="294259" cy="327278"/>
          </a:xfrm>
          <a:custGeom>
            <a:avLst/>
            <a:gdLst/>
            <a:ahLst/>
            <a:cxnLst/>
            <a:rect l="l" t="t" r="r" b="b"/>
            <a:pathLst>
              <a:path w="294259" h="327278">
                <a:moveTo>
                  <a:pt x="0" y="0"/>
                </a:moveTo>
                <a:lnTo>
                  <a:pt x="139065" y="0"/>
                </a:lnTo>
                <a:lnTo>
                  <a:pt x="155629" y="240"/>
                </a:lnTo>
                <a:lnTo>
                  <a:pt x="195923" y="3843"/>
                </a:lnTo>
                <a:lnTo>
                  <a:pt x="237093" y="21365"/>
                </a:lnTo>
                <a:lnTo>
                  <a:pt x="260715" y="56552"/>
                </a:lnTo>
                <a:lnTo>
                  <a:pt x="267582" y="90417"/>
                </a:lnTo>
                <a:lnTo>
                  <a:pt x="266787" y="104755"/>
                </a:lnTo>
                <a:lnTo>
                  <a:pt x="254738" y="140923"/>
                </a:lnTo>
                <a:lnTo>
                  <a:pt x="217920" y="172429"/>
                </a:lnTo>
                <a:lnTo>
                  <a:pt x="192563" y="180711"/>
                </a:lnTo>
                <a:lnTo>
                  <a:pt x="198097" y="190791"/>
                </a:lnTo>
                <a:lnTo>
                  <a:pt x="206978" y="200471"/>
                </a:lnTo>
                <a:lnTo>
                  <a:pt x="215695" y="209908"/>
                </a:lnTo>
                <a:lnTo>
                  <a:pt x="223656" y="219270"/>
                </a:lnTo>
                <a:lnTo>
                  <a:pt x="252759" y="260983"/>
                </a:lnTo>
                <a:lnTo>
                  <a:pt x="294259" y="327278"/>
                </a:lnTo>
                <a:lnTo>
                  <a:pt x="215137" y="327278"/>
                </a:lnTo>
                <a:lnTo>
                  <a:pt x="167386" y="256031"/>
                </a:lnTo>
                <a:lnTo>
                  <a:pt x="157267" y="240962"/>
                </a:lnTo>
                <a:lnTo>
                  <a:pt x="124564" y="200884"/>
                </a:lnTo>
                <a:lnTo>
                  <a:pt x="66040" y="190626"/>
                </a:lnTo>
                <a:lnTo>
                  <a:pt x="66040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41955" y="1066546"/>
            <a:ext cx="259714" cy="327278"/>
          </a:xfrm>
          <a:custGeom>
            <a:avLst/>
            <a:gdLst/>
            <a:ahLst/>
            <a:cxnLst/>
            <a:rect l="l" t="t" r="r" b="b"/>
            <a:pathLst>
              <a:path w="259714" h="327278">
                <a:moveTo>
                  <a:pt x="0" y="0"/>
                </a:moveTo>
                <a:lnTo>
                  <a:pt x="64388" y="0"/>
                </a:lnTo>
                <a:lnTo>
                  <a:pt x="198246" y="218439"/>
                </a:lnTo>
                <a:lnTo>
                  <a:pt x="198246" y="0"/>
                </a:lnTo>
                <a:lnTo>
                  <a:pt x="259714" y="0"/>
                </a:lnTo>
                <a:lnTo>
                  <a:pt x="259714" y="327278"/>
                </a:lnTo>
                <a:lnTo>
                  <a:pt x="193420" y="327278"/>
                </a:lnTo>
                <a:lnTo>
                  <a:pt x="61468" y="113791"/>
                </a:lnTo>
                <a:lnTo>
                  <a:pt x="61468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67610" y="1066546"/>
            <a:ext cx="328421" cy="327278"/>
          </a:xfrm>
          <a:custGeom>
            <a:avLst/>
            <a:gdLst/>
            <a:ahLst/>
            <a:cxnLst/>
            <a:rect l="l" t="t" r="r" b="b"/>
            <a:pathLst>
              <a:path w="328421" h="327278">
                <a:moveTo>
                  <a:pt x="127507" y="0"/>
                </a:moveTo>
                <a:lnTo>
                  <a:pt x="197357" y="0"/>
                </a:lnTo>
                <a:lnTo>
                  <a:pt x="328421" y="327278"/>
                </a:lnTo>
                <a:lnTo>
                  <a:pt x="256539" y="327278"/>
                </a:lnTo>
                <a:lnTo>
                  <a:pt x="227964" y="252856"/>
                </a:lnTo>
                <a:lnTo>
                  <a:pt x="97155" y="252856"/>
                </a:lnTo>
                <a:lnTo>
                  <a:pt x="70103" y="327278"/>
                </a:lnTo>
                <a:lnTo>
                  <a:pt x="0" y="327278"/>
                </a:lnTo>
                <a:lnTo>
                  <a:pt x="127507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43286" y="1065149"/>
            <a:ext cx="212448" cy="333975"/>
          </a:xfrm>
          <a:custGeom>
            <a:avLst/>
            <a:gdLst/>
            <a:ahLst/>
            <a:cxnLst/>
            <a:rect l="l" t="t" r="r" b="b"/>
            <a:pathLst>
              <a:path w="212448" h="333975">
                <a:moveTo>
                  <a:pt x="106160" y="0"/>
                </a:moveTo>
                <a:lnTo>
                  <a:pt x="146036" y="7380"/>
                </a:lnTo>
                <a:lnTo>
                  <a:pt x="183145" y="38191"/>
                </a:lnTo>
                <a:lnTo>
                  <a:pt x="202025" y="79590"/>
                </a:lnTo>
                <a:lnTo>
                  <a:pt x="209757" y="118215"/>
                </a:lnTo>
                <a:lnTo>
                  <a:pt x="212448" y="163895"/>
                </a:lnTo>
                <a:lnTo>
                  <a:pt x="212187" y="181068"/>
                </a:lnTo>
                <a:lnTo>
                  <a:pt x="208238" y="226660"/>
                </a:lnTo>
                <a:lnTo>
                  <a:pt x="195635" y="274134"/>
                </a:lnTo>
                <a:lnTo>
                  <a:pt x="171798" y="310016"/>
                </a:lnTo>
                <a:lnTo>
                  <a:pt x="126494" y="332454"/>
                </a:lnTo>
                <a:lnTo>
                  <a:pt x="112692" y="333975"/>
                </a:lnTo>
                <a:lnTo>
                  <a:pt x="97382" y="333325"/>
                </a:lnTo>
                <a:lnTo>
                  <a:pt x="59286" y="322770"/>
                </a:lnTo>
                <a:lnTo>
                  <a:pt x="25126" y="291524"/>
                </a:lnTo>
                <a:lnTo>
                  <a:pt x="8469" y="251110"/>
                </a:lnTo>
                <a:lnTo>
                  <a:pt x="1792" y="210863"/>
                </a:lnTo>
                <a:lnTo>
                  <a:pt x="0" y="179172"/>
                </a:lnTo>
                <a:lnTo>
                  <a:pt x="202" y="160847"/>
                </a:lnTo>
                <a:lnTo>
                  <a:pt x="3646" y="113215"/>
                </a:lnTo>
                <a:lnTo>
                  <a:pt x="11317" y="75614"/>
                </a:lnTo>
                <a:lnTo>
                  <a:pt x="28053" y="38895"/>
                </a:lnTo>
                <a:lnTo>
                  <a:pt x="58522" y="11600"/>
                </a:lnTo>
                <a:lnTo>
                  <a:pt x="106160" y="0"/>
                </a:lnTo>
                <a:close/>
              </a:path>
            </a:pathLst>
          </a:custGeom>
          <a:ln w="18287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80892" y="1065149"/>
            <a:ext cx="219836" cy="328675"/>
          </a:xfrm>
          <a:custGeom>
            <a:avLst/>
            <a:gdLst/>
            <a:ahLst/>
            <a:cxnLst/>
            <a:rect l="l" t="t" r="r" b="b"/>
            <a:pathLst>
              <a:path w="219836" h="328675">
                <a:moveTo>
                  <a:pt x="116077" y="0"/>
                </a:moveTo>
                <a:lnTo>
                  <a:pt x="157282" y="5883"/>
                </a:lnTo>
                <a:lnTo>
                  <a:pt x="199152" y="33936"/>
                </a:lnTo>
                <a:lnTo>
                  <a:pt x="217005" y="67741"/>
                </a:lnTo>
                <a:lnTo>
                  <a:pt x="219255" y="80103"/>
                </a:lnTo>
                <a:lnTo>
                  <a:pt x="219133" y="96502"/>
                </a:lnTo>
                <a:lnTo>
                  <a:pt x="207781" y="142259"/>
                </a:lnTo>
                <a:lnTo>
                  <a:pt x="187028" y="174735"/>
                </a:lnTo>
                <a:lnTo>
                  <a:pt x="153613" y="209538"/>
                </a:lnTo>
                <a:lnTo>
                  <a:pt x="138644" y="223368"/>
                </a:lnTo>
                <a:lnTo>
                  <a:pt x="126983" y="234288"/>
                </a:lnTo>
                <a:lnTo>
                  <a:pt x="118250" y="242655"/>
                </a:lnTo>
                <a:lnTo>
                  <a:pt x="112063" y="248828"/>
                </a:lnTo>
                <a:lnTo>
                  <a:pt x="102020" y="260526"/>
                </a:lnTo>
                <a:lnTo>
                  <a:pt x="95968" y="269166"/>
                </a:lnTo>
                <a:lnTo>
                  <a:pt x="219836" y="270383"/>
                </a:lnTo>
                <a:lnTo>
                  <a:pt x="219836" y="328675"/>
                </a:lnTo>
                <a:lnTo>
                  <a:pt x="0" y="328675"/>
                </a:lnTo>
                <a:lnTo>
                  <a:pt x="1904" y="316116"/>
                </a:lnTo>
                <a:lnTo>
                  <a:pt x="19972" y="268460"/>
                </a:lnTo>
                <a:lnTo>
                  <a:pt x="45626" y="234342"/>
                </a:lnTo>
                <a:lnTo>
                  <a:pt x="74226" y="204432"/>
                </a:lnTo>
                <a:lnTo>
                  <a:pt x="100250" y="179728"/>
                </a:lnTo>
                <a:lnTo>
                  <a:pt x="112620" y="167837"/>
                </a:lnTo>
                <a:lnTo>
                  <a:pt x="142093" y="136612"/>
                </a:lnTo>
                <a:lnTo>
                  <a:pt x="156753" y="100412"/>
                </a:lnTo>
                <a:lnTo>
                  <a:pt x="155692" y="84371"/>
                </a:lnTo>
                <a:lnTo>
                  <a:pt x="152127" y="72502"/>
                </a:lnTo>
                <a:lnTo>
                  <a:pt x="146132" y="63726"/>
                </a:lnTo>
                <a:lnTo>
                  <a:pt x="136059" y="56501"/>
                </a:lnTo>
                <a:lnTo>
                  <a:pt x="123778" y="52744"/>
                </a:lnTo>
                <a:lnTo>
                  <a:pt x="106590" y="53363"/>
                </a:lnTo>
                <a:lnTo>
                  <a:pt x="73371" y="82320"/>
                </a:lnTo>
                <a:lnTo>
                  <a:pt x="70551" y="95630"/>
                </a:lnTo>
                <a:lnTo>
                  <a:pt x="7365" y="96900"/>
                </a:lnTo>
                <a:lnTo>
                  <a:pt x="17653" y="55147"/>
                </a:lnTo>
                <a:lnTo>
                  <a:pt x="49400" y="18193"/>
                </a:lnTo>
                <a:lnTo>
                  <a:pt x="96808" y="1189"/>
                </a:lnTo>
                <a:lnTo>
                  <a:pt x="109855" y="115"/>
                </a:lnTo>
                <a:lnTo>
                  <a:pt x="116077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28558" y="1060958"/>
            <a:ext cx="284814" cy="338231"/>
          </a:xfrm>
          <a:custGeom>
            <a:avLst/>
            <a:gdLst/>
            <a:ahLst/>
            <a:cxnLst/>
            <a:rect l="l" t="t" r="r" b="b"/>
            <a:pathLst>
              <a:path w="284814" h="338231">
                <a:moveTo>
                  <a:pt x="152988" y="0"/>
                </a:moveTo>
                <a:lnTo>
                  <a:pt x="194021" y="4776"/>
                </a:lnTo>
                <a:lnTo>
                  <a:pt x="239305" y="26004"/>
                </a:lnTo>
                <a:lnTo>
                  <a:pt x="271084" y="63109"/>
                </a:lnTo>
                <a:lnTo>
                  <a:pt x="281459" y="87657"/>
                </a:lnTo>
                <a:lnTo>
                  <a:pt x="218520" y="111378"/>
                </a:lnTo>
                <a:lnTo>
                  <a:pt x="214484" y="98368"/>
                </a:lnTo>
                <a:lnTo>
                  <a:pt x="208581" y="86946"/>
                </a:lnTo>
                <a:lnTo>
                  <a:pt x="176759" y="61654"/>
                </a:lnTo>
                <a:lnTo>
                  <a:pt x="153791" y="56489"/>
                </a:lnTo>
                <a:lnTo>
                  <a:pt x="138830" y="57345"/>
                </a:lnTo>
                <a:lnTo>
                  <a:pt x="93901" y="78864"/>
                </a:lnTo>
                <a:lnTo>
                  <a:pt x="72725" y="120905"/>
                </a:lnTo>
                <a:lnTo>
                  <a:pt x="67924" y="163205"/>
                </a:lnTo>
                <a:lnTo>
                  <a:pt x="68310" y="180545"/>
                </a:lnTo>
                <a:lnTo>
                  <a:pt x="74259" y="222917"/>
                </a:lnTo>
                <a:lnTo>
                  <a:pt x="97572" y="262620"/>
                </a:lnTo>
                <a:lnTo>
                  <a:pt x="143805" y="281833"/>
                </a:lnTo>
                <a:lnTo>
                  <a:pt x="158633" y="280911"/>
                </a:lnTo>
                <a:lnTo>
                  <a:pt x="200383" y="257872"/>
                </a:lnTo>
                <a:lnTo>
                  <a:pt x="217791" y="223847"/>
                </a:lnTo>
                <a:lnTo>
                  <a:pt x="284814" y="232790"/>
                </a:lnTo>
                <a:lnTo>
                  <a:pt x="269575" y="271883"/>
                </a:lnTo>
                <a:lnTo>
                  <a:pt x="239189" y="309817"/>
                </a:lnTo>
                <a:lnTo>
                  <a:pt x="194103" y="332506"/>
                </a:lnTo>
                <a:lnTo>
                  <a:pt x="155257" y="338231"/>
                </a:lnTo>
                <a:lnTo>
                  <a:pt x="140156" y="337778"/>
                </a:lnTo>
                <a:lnTo>
                  <a:pt x="99887" y="330621"/>
                </a:lnTo>
                <a:lnTo>
                  <a:pt x="56408" y="307503"/>
                </a:lnTo>
                <a:lnTo>
                  <a:pt x="30389" y="278951"/>
                </a:lnTo>
                <a:lnTo>
                  <a:pt x="8335" y="233964"/>
                </a:lnTo>
                <a:lnTo>
                  <a:pt x="889" y="195638"/>
                </a:lnTo>
                <a:lnTo>
                  <a:pt x="0" y="181850"/>
                </a:lnTo>
                <a:lnTo>
                  <a:pt x="288" y="165250"/>
                </a:lnTo>
                <a:lnTo>
                  <a:pt x="5169" y="121271"/>
                </a:lnTo>
                <a:lnTo>
                  <a:pt x="21063" y="74683"/>
                </a:lnTo>
                <a:lnTo>
                  <a:pt x="49603" y="37836"/>
                </a:lnTo>
                <a:lnTo>
                  <a:pt x="81158" y="15875"/>
                </a:lnTo>
                <a:lnTo>
                  <a:pt x="117223" y="3427"/>
                </a:lnTo>
                <a:lnTo>
                  <a:pt x="143924" y="201"/>
                </a:lnTo>
                <a:lnTo>
                  <a:pt x="152988" y="0"/>
                </a:lnTo>
                <a:close/>
              </a:path>
            </a:pathLst>
          </a:custGeom>
          <a:ln w="18287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64075" y="1060958"/>
            <a:ext cx="265070" cy="338499"/>
          </a:xfrm>
          <a:custGeom>
            <a:avLst/>
            <a:gdLst/>
            <a:ahLst/>
            <a:cxnLst/>
            <a:rect l="l" t="t" r="r" b="b"/>
            <a:pathLst>
              <a:path w="265070" h="338499">
                <a:moveTo>
                  <a:pt x="130199" y="0"/>
                </a:moveTo>
                <a:lnTo>
                  <a:pt x="174063" y="4205"/>
                </a:lnTo>
                <a:lnTo>
                  <a:pt x="217801" y="22839"/>
                </a:lnTo>
                <a:lnTo>
                  <a:pt x="244064" y="54054"/>
                </a:lnTo>
                <a:lnTo>
                  <a:pt x="255024" y="89800"/>
                </a:lnTo>
                <a:lnTo>
                  <a:pt x="189508" y="101980"/>
                </a:lnTo>
                <a:lnTo>
                  <a:pt x="185922" y="87602"/>
                </a:lnTo>
                <a:lnTo>
                  <a:pt x="180421" y="75952"/>
                </a:lnTo>
                <a:lnTo>
                  <a:pt x="173029" y="67079"/>
                </a:lnTo>
                <a:lnTo>
                  <a:pt x="163052" y="60852"/>
                </a:lnTo>
                <a:lnTo>
                  <a:pt x="151440" y="56852"/>
                </a:lnTo>
                <a:lnTo>
                  <a:pt x="137987" y="54889"/>
                </a:lnTo>
                <a:lnTo>
                  <a:pt x="120672" y="55369"/>
                </a:lnTo>
                <a:lnTo>
                  <a:pt x="76889" y="75064"/>
                </a:lnTo>
                <a:lnTo>
                  <a:pt x="73938" y="94487"/>
                </a:lnTo>
                <a:lnTo>
                  <a:pt x="77240" y="101218"/>
                </a:lnTo>
                <a:lnTo>
                  <a:pt x="110950" y="119346"/>
                </a:lnTo>
                <a:lnTo>
                  <a:pt x="158865" y="132119"/>
                </a:lnTo>
                <a:lnTo>
                  <a:pt x="173214" y="136067"/>
                </a:lnTo>
                <a:lnTo>
                  <a:pt x="215479" y="151978"/>
                </a:lnTo>
                <a:lnTo>
                  <a:pt x="245402" y="176138"/>
                </a:lnTo>
                <a:lnTo>
                  <a:pt x="262414" y="213141"/>
                </a:lnTo>
                <a:lnTo>
                  <a:pt x="265070" y="236597"/>
                </a:lnTo>
                <a:lnTo>
                  <a:pt x="264263" y="249709"/>
                </a:lnTo>
                <a:lnTo>
                  <a:pt x="243890" y="297456"/>
                </a:lnTo>
                <a:lnTo>
                  <a:pt x="202303" y="327114"/>
                </a:lnTo>
                <a:lnTo>
                  <a:pt x="153427" y="337864"/>
                </a:lnTo>
                <a:lnTo>
                  <a:pt x="140931" y="338499"/>
                </a:lnTo>
                <a:lnTo>
                  <a:pt x="124304" y="338117"/>
                </a:lnTo>
                <a:lnTo>
                  <a:pt x="82223" y="332026"/>
                </a:lnTo>
                <a:lnTo>
                  <a:pt x="41619" y="312352"/>
                </a:lnTo>
                <a:lnTo>
                  <a:pt x="11278" y="272498"/>
                </a:lnTo>
                <a:lnTo>
                  <a:pt x="0" y="234358"/>
                </a:lnTo>
                <a:lnTo>
                  <a:pt x="63270" y="220090"/>
                </a:lnTo>
                <a:lnTo>
                  <a:pt x="66708" y="234627"/>
                </a:lnTo>
                <a:lnTo>
                  <a:pt x="71536" y="247183"/>
                </a:lnTo>
                <a:lnTo>
                  <a:pt x="106857" y="278668"/>
                </a:lnTo>
                <a:lnTo>
                  <a:pt x="133244" y="282820"/>
                </a:lnTo>
                <a:lnTo>
                  <a:pt x="148897" y="281988"/>
                </a:lnTo>
                <a:lnTo>
                  <a:pt x="192111" y="259244"/>
                </a:lnTo>
                <a:lnTo>
                  <a:pt x="197541" y="247885"/>
                </a:lnTo>
                <a:lnTo>
                  <a:pt x="197485" y="230896"/>
                </a:lnTo>
                <a:lnTo>
                  <a:pt x="165282" y="202999"/>
                </a:lnTo>
                <a:lnTo>
                  <a:pt x="128700" y="192808"/>
                </a:lnTo>
                <a:lnTo>
                  <a:pt x="110384" y="188010"/>
                </a:lnTo>
                <a:lnTo>
                  <a:pt x="68913" y="173972"/>
                </a:lnTo>
                <a:lnTo>
                  <a:pt x="33253" y="149061"/>
                </a:lnTo>
                <a:lnTo>
                  <a:pt x="14082" y="115660"/>
                </a:lnTo>
                <a:lnTo>
                  <a:pt x="11496" y="103544"/>
                </a:lnTo>
                <a:lnTo>
                  <a:pt x="11717" y="87069"/>
                </a:lnTo>
                <a:lnTo>
                  <a:pt x="29236" y="39504"/>
                </a:lnTo>
                <a:lnTo>
                  <a:pt x="70423" y="10103"/>
                </a:lnTo>
                <a:lnTo>
                  <a:pt x="119337" y="258"/>
                </a:lnTo>
                <a:lnTo>
                  <a:pt x="130199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84802" y="1060958"/>
            <a:ext cx="317369" cy="338323"/>
          </a:xfrm>
          <a:custGeom>
            <a:avLst/>
            <a:gdLst/>
            <a:ahLst/>
            <a:cxnLst/>
            <a:rect l="l" t="t" r="r" b="b"/>
            <a:pathLst>
              <a:path w="317369" h="338323">
                <a:moveTo>
                  <a:pt x="158241" y="0"/>
                </a:moveTo>
                <a:lnTo>
                  <a:pt x="199939" y="4210"/>
                </a:lnTo>
                <a:lnTo>
                  <a:pt x="236149" y="16870"/>
                </a:lnTo>
                <a:lnTo>
                  <a:pt x="276119" y="48085"/>
                </a:lnTo>
                <a:lnTo>
                  <a:pt x="297761" y="79961"/>
                </a:lnTo>
                <a:lnTo>
                  <a:pt x="313830" y="127580"/>
                </a:lnTo>
                <a:lnTo>
                  <a:pt x="317369" y="168216"/>
                </a:lnTo>
                <a:lnTo>
                  <a:pt x="316975" y="183459"/>
                </a:lnTo>
                <a:lnTo>
                  <a:pt x="311052" y="224972"/>
                </a:lnTo>
                <a:lnTo>
                  <a:pt x="292094" y="270802"/>
                </a:lnTo>
                <a:lnTo>
                  <a:pt x="257956" y="307610"/>
                </a:lnTo>
                <a:lnTo>
                  <a:pt x="213112" y="330714"/>
                </a:lnTo>
                <a:lnTo>
                  <a:pt x="174493" y="337793"/>
                </a:lnTo>
                <a:lnTo>
                  <a:pt x="160568" y="338323"/>
                </a:lnTo>
                <a:lnTo>
                  <a:pt x="145728" y="337872"/>
                </a:lnTo>
                <a:lnTo>
                  <a:pt x="105301" y="331085"/>
                </a:lnTo>
                <a:lnTo>
                  <a:pt x="60641" y="309293"/>
                </a:lnTo>
                <a:lnTo>
                  <a:pt x="33247" y="280814"/>
                </a:lnTo>
                <a:lnTo>
                  <a:pt x="14165" y="247800"/>
                </a:lnTo>
                <a:lnTo>
                  <a:pt x="1501" y="198799"/>
                </a:lnTo>
                <a:lnTo>
                  <a:pt x="0" y="171543"/>
                </a:lnTo>
                <a:lnTo>
                  <a:pt x="327" y="156903"/>
                </a:lnTo>
                <a:lnTo>
                  <a:pt x="5233" y="117493"/>
                </a:lnTo>
                <a:lnTo>
                  <a:pt x="18219" y="81131"/>
                </a:lnTo>
                <a:lnTo>
                  <a:pt x="50090" y="38375"/>
                </a:lnTo>
                <a:lnTo>
                  <a:pt x="92862" y="11365"/>
                </a:lnTo>
                <a:lnTo>
                  <a:pt x="141889" y="597"/>
                </a:lnTo>
                <a:lnTo>
                  <a:pt x="158241" y="0"/>
                </a:lnTo>
                <a:close/>
              </a:path>
            </a:pathLst>
          </a:custGeom>
          <a:ln w="18288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15942" y="991488"/>
            <a:ext cx="154432" cy="56896"/>
          </a:xfrm>
          <a:custGeom>
            <a:avLst/>
            <a:gdLst/>
            <a:ahLst/>
            <a:cxnLst/>
            <a:rect l="l" t="t" r="r" b="b"/>
            <a:pathLst>
              <a:path w="154432" h="56896">
                <a:moveTo>
                  <a:pt x="125349" y="0"/>
                </a:moveTo>
                <a:lnTo>
                  <a:pt x="154432" y="0"/>
                </a:lnTo>
                <a:lnTo>
                  <a:pt x="153426" y="15779"/>
                </a:lnTo>
                <a:lnTo>
                  <a:pt x="135256" y="49529"/>
                </a:lnTo>
                <a:lnTo>
                  <a:pt x="109601" y="56007"/>
                </a:lnTo>
                <a:lnTo>
                  <a:pt x="104648" y="55499"/>
                </a:lnTo>
                <a:lnTo>
                  <a:pt x="99695" y="54483"/>
                </a:lnTo>
                <a:lnTo>
                  <a:pt x="91571" y="51830"/>
                </a:lnTo>
                <a:lnTo>
                  <a:pt x="76742" y="46362"/>
                </a:lnTo>
                <a:lnTo>
                  <a:pt x="60820" y="40793"/>
                </a:lnTo>
                <a:lnTo>
                  <a:pt x="49528" y="37967"/>
                </a:lnTo>
                <a:lnTo>
                  <a:pt x="39370" y="37464"/>
                </a:lnTo>
                <a:lnTo>
                  <a:pt x="35687" y="38988"/>
                </a:lnTo>
                <a:lnTo>
                  <a:pt x="33020" y="41910"/>
                </a:lnTo>
                <a:lnTo>
                  <a:pt x="30353" y="44703"/>
                </a:lnTo>
                <a:lnTo>
                  <a:pt x="28829" y="49784"/>
                </a:lnTo>
                <a:lnTo>
                  <a:pt x="28702" y="56896"/>
                </a:lnTo>
                <a:lnTo>
                  <a:pt x="127" y="56896"/>
                </a:lnTo>
                <a:lnTo>
                  <a:pt x="0" y="53466"/>
                </a:lnTo>
                <a:lnTo>
                  <a:pt x="0" y="50800"/>
                </a:lnTo>
                <a:lnTo>
                  <a:pt x="0" y="48895"/>
                </a:lnTo>
                <a:lnTo>
                  <a:pt x="16759" y="9512"/>
                </a:lnTo>
                <a:lnTo>
                  <a:pt x="45847" y="253"/>
                </a:lnTo>
                <a:lnTo>
                  <a:pt x="50673" y="762"/>
                </a:lnTo>
                <a:lnTo>
                  <a:pt x="55118" y="1905"/>
                </a:lnTo>
                <a:lnTo>
                  <a:pt x="64167" y="5009"/>
                </a:lnTo>
                <a:lnTo>
                  <a:pt x="78398" y="11060"/>
                </a:lnTo>
                <a:lnTo>
                  <a:pt x="92880" y="16685"/>
                </a:lnTo>
                <a:lnTo>
                  <a:pt x="103969" y="19234"/>
                </a:lnTo>
                <a:lnTo>
                  <a:pt x="112141" y="19431"/>
                </a:lnTo>
                <a:lnTo>
                  <a:pt x="116078" y="17907"/>
                </a:lnTo>
                <a:lnTo>
                  <a:pt x="119253" y="14986"/>
                </a:lnTo>
                <a:lnTo>
                  <a:pt x="122428" y="11937"/>
                </a:lnTo>
                <a:lnTo>
                  <a:pt x="124460" y="6985"/>
                </a:lnTo>
                <a:lnTo>
                  <a:pt x="125349" y="0"/>
                </a:lnTo>
                <a:close/>
              </a:path>
            </a:pathLst>
          </a:custGeom>
          <a:ln w="18287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61947" y="5805170"/>
            <a:ext cx="5256657" cy="152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61947" y="4886959"/>
            <a:ext cx="153034" cy="91821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61947" y="4734559"/>
            <a:ext cx="5256657" cy="152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65568" y="4886833"/>
            <a:ext cx="153034" cy="91814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60804" y="4732020"/>
            <a:ext cx="5259324" cy="122681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61947" y="4733925"/>
            <a:ext cx="5256657" cy="1224076"/>
          </a:xfrm>
          <a:custGeom>
            <a:avLst/>
            <a:gdLst/>
            <a:ahLst/>
            <a:cxnLst/>
            <a:rect l="l" t="t" r="r" b="b"/>
            <a:pathLst>
              <a:path w="5256657" h="1224076">
                <a:moveTo>
                  <a:pt x="0" y="0"/>
                </a:moveTo>
                <a:lnTo>
                  <a:pt x="5256657" y="0"/>
                </a:lnTo>
                <a:lnTo>
                  <a:pt x="5256657" y="1224076"/>
                </a:lnTo>
                <a:lnTo>
                  <a:pt x="0" y="1224076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88A3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14982" y="4886833"/>
            <a:ext cx="4950587" cy="918146"/>
          </a:xfrm>
          <a:custGeom>
            <a:avLst/>
            <a:gdLst/>
            <a:ahLst/>
            <a:cxnLst/>
            <a:rect l="l" t="t" r="r" b="b"/>
            <a:pathLst>
              <a:path w="4950587" h="918146">
                <a:moveTo>
                  <a:pt x="0" y="0"/>
                </a:moveTo>
                <a:lnTo>
                  <a:pt x="0" y="918146"/>
                </a:lnTo>
                <a:lnTo>
                  <a:pt x="4950587" y="918146"/>
                </a:lnTo>
                <a:lnTo>
                  <a:pt x="4950587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53411" y="4855464"/>
            <a:ext cx="4663440" cy="5135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153411" y="5129784"/>
            <a:ext cx="4677155" cy="5135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53411" y="5404103"/>
            <a:ext cx="2336291" cy="51358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181855" y="5404103"/>
            <a:ext cx="371855" cy="5135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284222" y="4925567"/>
            <a:ext cx="4330065" cy="8337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just">
              <a:lnSpc>
                <a:spcPct val="100000"/>
              </a:lnSpc>
            </a:pPr>
            <a:r>
              <a:rPr sz="1800" i="1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ific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çõ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i="1" spc="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stin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i="1" spc="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exc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l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us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va</a:t>
            </a:r>
            <a:r>
              <a:rPr sz="1800" i="1" spc="-20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te</a:t>
            </a:r>
            <a:r>
              <a:rPr sz="1800" i="1" spc="3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ao uso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resi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ci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l,</a:t>
            </a:r>
            <a:r>
              <a:rPr sz="1800" i="1" spc="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co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stituíd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i="1" spc="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de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u</a:t>
            </a:r>
            <a:r>
              <a:rPr sz="18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2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ú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ica u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2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res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nc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l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217" y="727583"/>
            <a:ext cx="8044180" cy="5568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4863465" algn="l"/>
              </a:tabLst>
            </a:pPr>
            <a:r>
              <a:rPr sz="3600" dirty="0" smtClean="0">
                <a:latin typeface="Arial"/>
                <a:cs typeface="Arial"/>
              </a:rPr>
              <a:t>CLASSIFICAÇÃO</a:t>
            </a:r>
            <a:r>
              <a:rPr sz="3600" spc="-15" dirty="0" smtClean="0">
                <a:latin typeface="Arial"/>
                <a:cs typeface="Arial"/>
              </a:rPr>
              <a:t> </a:t>
            </a:r>
            <a:r>
              <a:rPr sz="3600" spc="0" dirty="0" smtClean="0">
                <a:latin typeface="Arial"/>
                <a:cs typeface="Arial"/>
              </a:rPr>
              <a:t>DAS	INS</a:t>
            </a:r>
            <a:r>
              <a:rPr sz="3600" spc="-270" dirty="0" smtClean="0">
                <a:latin typeface="Arial"/>
                <a:cs typeface="Arial"/>
              </a:rPr>
              <a:t>T</a:t>
            </a:r>
            <a:r>
              <a:rPr sz="3600" spc="0" dirty="0" smtClean="0">
                <a:latin typeface="Arial"/>
                <a:cs typeface="Arial"/>
              </a:rPr>
              <a:t>ALAÇÕES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8312" y="1916176"/>
            <a:ext cx="2374963" cy="936625"/>
          </a:xfrm>
          <a:custGeom>
            <a:avLst/>
            <a:gdLst/>
            <a:ahLst/>
            <a:cxnLst/>
            <a:rect l="l" t="t" r="r" b="b"/>
            <a:pathLst>
              <a:path w="2374963" h="936625">
                <a:moveTo>
                  <a:pt x="2218753" y="0"/>
                </a:moveTo>
                <a:lnTo>
                  <a:pt x="150446" y="100"/>
                </a:lnTo>
                <a:lnTo>
                  <a:pt x="108029" y="7539"/>
                </a:lnTo>
                <a:lnTo>
                  <a:pt x="70393" y="25602"/>
                </a:lnTo>
                <a:lnTo>
                  <a:pt x="39190" y="52641"/>
                </a:lnTo>
                <a:lnTo>
                  <a:pt x="16073" y="87007"/>
                </a:lnTo>
                <a:lnTo>
                  <a:pt x="2694" y="127048"/>
                </a:lnTo>
                <a:lnTo>
                  <a:pt x="0" y="156083"/>
                </a:lnTo>
                <a:lnTo>
                  <a:pt x="104" y="786179"/>
                </a:lnTo>
                <a:lnTo>
                  <a:pt x="7567" y="828585"/>
                </a:lnTo>
                <a:lnTo>
                  <a:pt x="25648" y="866218"/>
                </a:lnTo>
                <a:lnTo>
                  <a:pt x="52694" y="897423"/>
                </a:lnTo>
                <a:lnTo>
                  <a:pt x="87058" y="920545"/>
                </a:lnTo>
                <a:lnTo>
                  <a:pt x="127088" y="933929"/>
                </a:lnTo>
                <a:lnTo>
                  <a:pt x="156108" y="936625"/>
                </a:lnTo>
                <a:lnTo>
                  <a:pt x="2224599" y="936517"/>
                </a:lnTo>
                <a:lnTo>
                  <a:pt x="2266985" y="929028"/>
                </a:lnTo>
                <a:lnTo>
                  <a:pt x="2304598" y="910921"/>
                </a:lnTo>
                <a:lnTo>
                  <a:pt x="2335785" y="883851"/>
                </a:lnTo>
                <a:lnTo>
                  <a:pt x="2358894" y="849470"/>
                </a:lnTo>
                <a:lnTo>
                  <a:pt x="2372269" y="809433"/>
                </a:lnTo>
                <a:lnTo>
                  <a:pt x="2374963" y="780414"/>
                </a:lnTo>
                <a:lnTo>
                  <a:pt x="2374859" y="150338"/>
                </a:lnTo>
                <a:lnTo>
                  <a:pt x="2367391" y="107940"/>
                </a:lnTo>
                <a:lnTo>
                  <a:pt x="2349294" y="70328"/>
                </a:lnTo>
                <a:lnTo>
                  <a:pt x="2322223" y="39151"/>
                </a:lnTo>
                <a:lnTo>
                  <a:pt x="2287834" y="16056"/>
                </a:lnTo>
                <a:lnTo>
                  <a:pt x="2247782" y="2691"/>
                </a:lnTo>
                <a:lnTo>
                  <a:pt x="2218753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8312" y="1916176"/>
            <a:ext cx="2374963" cy="936625"/>
          </a:xfrm>
          <a:custGeom>
            <a:avLst/>
            <a:gdLst/>
            <a:ahLst/>
            <a:cxnLst/>
            <a:rect l="l" t="t" r="r" b="b"/>
            <a:pathLst>
              <a:path w="2374963" h="936625">
                <a:moveTo>
                  <a:pt x="0" y="156083"/>
                </a:moveTo>
                <a:lnTo>
                  <a:pt x="5970" y="113172"/>
                </a:lnTo>
                <a:lnTo>
                  <a:pt x="22779" y="74839"/>
                </a:lnTo>
                <a:lnTo>
                  <a:pt x="48774" y="42733"/>
                </a:lnTo>
                <a:lnTo>
                  <a:pt x="82305" y="18503"/>
                </a:lnTo>
                <a:lnTo>
                  <a:pt x="121718" y="3797"/>
                </a:lnTo>
                <a:lnTo>
                  <a:pt x="2218753" y="0"/>
                </a:lnTo>
                <a:lnTo>
                  <a:pt x="2233460" y="682"/>
                </a:lnTo>
                <a:lnTo>
                  <a:pt x="2275031" y="10438"/>
                </a:lnTo>
                <a:lnTo>
                  <a:pt x="2311491" y="30473"/>
                </a:lnTo>
                <a:lnTo>
                  <a:pt x="2341186" y="59139"/>
                </a:lnTo>
                <a:lnTo>
                  <a:pt x="2362458" y="94789"/>
                </a:lnTo>
                <a:lnTo>
                  <a:pt x="2373653" y="135775"/>
                </a:lnTo>
                <a:lnTo>
                  <a:pt x="2374963" y="780414"/>
                </a:lnTo>
                <a:lnTo>
                  <a:pt x="2374279" y="795115"/>
                </a:lnTo>
                <a:lnTo>
                  <a:pt x="2364515" y="836671"/>
                </a:lnTo>
                <a:lnTo>
                  <a:pt x="2344468" y="873121"/>
                </a:lnTo>
                <a:lnTo>
                  <a:pt x="2315789" y="902812"/>
                </a:lnTo>
                <a:lnTo>
                  <a:pt x="2280134" y="924090"/>
                </a:lnTo>
                <a:lnTo>
                  <a:pt x="2239156" y="935302"/>
                </a:lnTo>
                <a:lnTo>
                  <a:pt x="156108" y="936625"/>
                </a:lnTo>
                <a:lnTo>
                  <a:pt x="141405" y="935940"/>
                </a:lnTo>
                <a:lnTo>
                  <a:pt x="99853" y="926170"/>
                </a:lnTo>
                <a:lnTo>
                  <a:pt x="63417" y="906110"/>
                </a:lnTo>
                <a:lnTo>
                  <a:pt x="33748" y="877416"/>
                </a:lnTo>
                <a:lnTo>
                  <a:pt x="12496" y="841741"/>
                </a:lnTo>
                <a:lnTo>
                  <a:pt x="1310" y="800743"/>
                </a:lnTo>
                <a:lnTo>
                  <a:pt x="0" y="156083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8312" y="3213100"/>
            <a:ext cx="2374963" cy="936625"/>
          </a:xfrm>
          <a:custGeom>
            <a:avLst/>
            <a:gdLst/>
            <a:ahLst/>
            <a:cxnLst/>
            <a:rect l="l" t="t" r="r" b="b"/>
            <a:pathLst>
              <a:path w="2374963" h="936625">
                <a:moveTo>
                  <a:pt x="2218753" y="0"/>
                </a:moveTo>
                <a:lnTo>
                  <a:pt x="150446" y="100"/>
                </a:lnTo>
                <a:lnTo>
                  <a:pt x="108029" y="7539"/>
                </a:lnTo>
                <a:lnTo>
                  <a:pt x="70393" y="25602"/>
                </a:lnTo>
                <a:lnTo>
                  <a:pt x="39190" y="52641"/>
                </a:lnTo>
                <a:lnTo>
                  <a:pt x="16073" y="87007"/>
                </a:lnTo>
                <a:lnTo>
                  <a:pt x="2694" y="127048"/>
                </a:lnTo>
                <a:lnTo>
                  <a:pt x="0" y="156083"/>
                </a:lnTo>
                <a:lnTo>
                  <a:pt x="100" y="786204"/>
                </a:lnTo>
                <a:lnTo>
                  <a:pt x="7543" y="828623"/>
                </a:lnTo>
                <a:lnTo>
                  <a:pt x="25613" y="866254"/>
                </a:lnTo>
                <a:lnTo>
                  <a:pt x="52661" y="897449"/>
                </a:lnTo>
                <a:lnTo>
                  <a:pt x="87032" y="920558"/>
                </a:lnTo>
                <a:lnTo>
                  <a:pt x="127076" y="933932"/>
                </a:lnTo>
                <a:lnTo>
                  <a:pt x="156108" y="936625"/>
                </a:lnTo>
                <a:lnTo>
                  <a:pt x="2224497" y="936521"/>
                </a:lnTo>
                <a:lnTo>
                  <a:pt x="2266908" y="929065"/>
                </a:lnTo>
                <a:lnTo>
                  <a:pt x="2304546" y="910994"/>
                </a:lnTo>
                <a:lnTo>
                  <a:pt x="2335756" y="883956"/>
                </a:lnTo>
                <a:lnTo>
                  <a:pt x="2358881" y="849597"/>
                </a:lnTo>
                <a:lnTo>
                  <a:pt x="2372267" y="809566"/>
                </a:lnTo>
                <a:lnTo>
                  <a:pt x="2374963" y="780542"/>
                </a:lnTo>
                <a:lnTo>
                  <a:pt x="2374859" y="150338"/>
                </a:lnTo>
                <a:lnTo>
                  <a:pt x="2367391" y="107940"/>
                </a:lnTo>
                <a:lnTo>
                  <a:pt x="2349294" y="70328"/>
                </a:lnTo>
                <a:lnTo>
                  <a:pt x="2322223" y="39151"/>
                </a:lnTo>
                <a:lnTo>
                  <a:pt x="2287834" y="16056"/>
                </a:lnTo>
                <a:lnTo>
                  <a:pt x="2247782" y="2691"/>
                </a:lnTo>
                <a:lnTo>
                  <a:pt x="2218753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8312" y="3213100"/>
            <a:ext cx="2374963" cy="936625"/>
          </a:xfrm>
          <a:custGeom>
            <a:avLst/>
            <a:gdLst/>
            <a:ahLst/>
            <a:cxnLst/>
            <a:rect l="l" t="t" r="r" b="b"/>
            <a:pathLst>
              <a:path w="2374963" h="936625">
                <a:moveTo>
                  <a:pt x="0" y="156083"/>
                </a:moveTo>
                <a:lnTo>
                  <a:pt x="5970" y="113172"/>
                </a:lnTo>
                <a:lnTo>
                  <a:pt x="22779" y="74839"/>
                </a:lnTo>
                <a:lnTo>
                  <a:pt x="48774" y="42733"/>
                </a:lnTo>
                <a:lnTo>
                  <a:pt x="82305" y="18503"/>
                </a:lnTo>
                <a:lnTo>
                  <a:pt x="121718" y="3797"/>
                </a:lnTo>
                <a:lnTo>
                  <a:pt x="2218753" y="0"/>
                </a:lnTo>
                <a:lnTo>
                  <a:pt x="2233460" y="682"/>
                </a:lnTo>
                <a:lnTo>
                  <a:pt x="2275031" y="10438"/>
                </a:lnTo>
                <a:lnTo>
                  <a:pt x="2311491" y="30473"/>
                </a:lnTo>
                <a:lnTo>
                  <a:pt x="2341186" y="59139"/>
                </a:lnTo>
                <a:lnTo>
                  <a:pt x="2362458" y="94789"/>
                </a:lnTo>
                <a:lnTo>
                  <a:pt x="2373653" y="135775"/>
                </a:lnTo>
                <a:lnTo>
                  <a:pt x="2374963" y="780542"/>
                </a:lnTo>
                <a:lnTo>
                  <a:pt x="2374279" y="795247"/>
                </a:lnTo>
                <a:lnTo>
                  <a:pt x="2364507" y="836802"/>
                </a:lnTo>
                <a:lnTo>
                  <a:pt x="2344444" y="873235"/>
                </a:lnTo>
                <a:lnTo>
                  <a:pt x="2315745" y="902896"/>
                </a:lnTo>
                <a:lnTo>
                  <a:pt x="2280066" y="924140"/>
                </a:lnTo>
                <a:lnTo>
                  <a:pt x="2239062" y="935317"/>
                </a:lnTo>
                <a:lnTo>
                  <a:pt x="156108" y="936625"/>
                </a:lnTo>
                <a:lnTo>
                  <a:pt x="141399" y="935941"/>
                </a:lnTo>
                <a:lnTo>
                  <a:pt x="99832" y="926179"/>
                </a:lnTo>
                <a:lnTo>
                  <a:pt x="63386" y="906132"/>
                </a:lnTo>
                <a:lnTo>
                  <a:pt x="33713" y="877449"/>
                </a:lnTo>
                <a:lnTo>
                  <a:pt x="12467" y="841780"/>
                </a:lnTo>
                <a:lnTo>
                  <a:pt x="1298" y="800774"/>
                </a:lnTo>
                <a:lnTo>
                  <a:pt x="0" y="156083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8312" y="4508500"/>
            <a:ext cx="2374963" cy="936625"/>
          </a:xfrm>
          <a:custGeom>
            <a:avLst/>
            <a:gdLst/>
            <a:ahLst/>
            <a:cxnLst/>
            <a:rect l="l" t="t" r="r" b="b"/>
            <a:pathLst>
              <a:path w="2374963" h="936625">
                <a:moveTo>
                  <a:pt x="2218753" y="0"/>
                </a:moveTo>
                <a:lnTo>
                  <a:pt x="150446" y="100"/>
                </a:lnTo>
                <a:lnTo>
                  <a:pt x="108029" y="7539"/>
                </a:lnTo>
                <a:lnTo>
                  <a:pt x="70393" y="25602"/>
                </a:lnTo>
                <a:lnTo>
                  <a:pt x="39190" y="52641"/>
                </a:lnTo>
                <a:lnTo>
                  <a:pt x="16073" y="87007"/>
                </a:lnTo>
                <a:lnTo>
                  <a:pt x="2694" y="127048"/>
                </a:lnTo>
                <a:lnTo>
                  <a:pt x="0" y="156082"/>
                </a:lnTo>
                <a:lnTo>
                  <a:pt x="100" y="786204"/>
                </a:lnTo>
                <a:lnTo>
                  <a:pt x="7543" y="828623"/>
                </a:lnTo>
                <a:lnTo>
                  <a:pt x="25613" y="866254"/>
                </a:lnTo>
                <a:lnTo>
                  <a:pt x="52661" y="897449"/>
                </a:lnTo>
                <a:lnTo>
                  <a:pt x="87032" y="920558"/>
                </a:lnTo>
                <a:lnTo>
                  <a:pt x="127076" y="933932"/>
                </a:lnTo>
                <a:lnTo>
                  <a:pt x="156108" y="936625"/>
                </a:lnTo>
                <a:lnTo>
                  <a:pt x="2224497" y="936521"/>
                </a:lnTo>
                <a:lnTo>
                  <a:pt x="2266908" y="929065"/>
                </a:lnTo>
                <a:lnTo>
                  <a:pt x="2304546" y="910994"/>
                </a:lnTo>
                <a:lnTo>
                  <a:pt x="2335756" y="883956"/>
                </a:lnTo>
                <a:lnTo>
                  <a:pt x="2358881" y="849597"/>
                </a:lnTo>
                <a:lnTo>
                  <a:pt x="2372267" y="809566"/>
                </a:lnTo>
                <a:lnTo>
                  <a:pt x="2374963" y="780541"/>
                </a:lnTo>
                <a:lnTo>
                  <a:pt x="2374859" y="150338"/>
                </a:lnTo>
                <a:lnTo>
                  <a:pt x="2367391" y="107940"/>
                </a:lnTo>
                <a:lnTo>
                  <a:pt x="2349294" y="70328"/>
                </a:lnTo>
                <a:lnTo>
                  <a:pt x="2322223" y="39151"/>
                </a:lnTo>
                <a:lnTo>
                  <a:pt x="2287834" y="16056"/>
                </a:lnTo>
                <a:lnTo>
                  <a:pt x="2247782" y="2691"/>
                </a:lnTo>
                <a:lnTo>
                  <a:pt x="2218753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312" y="4508500"/>
            <a:ext cx="2374963" cy="936625"/>
          </a:xfrm>
          <a:custGeom>
            <a:avLst/>
            <a:gdLst/>
            <a:ahLst/>
            <a:cxnLst/>
            <a:rect l="l" t="t" r="r" b="b"/>
            <a:pathLst>
              <a:path w="2374963" h="936625">
                <a:moveTo>
                  <a:pt x="0" y="156082"/>
                </a:moveTo>
                <a:lnTo>
                  <a:pt x="5970" y="113172"/>
                </a:lnTo>
                <a:lnTo>
                  <a:pt x="22779" y="74839"/>
                </a:lnTo>
                <a:lnTo>
                  <a:pt x="48774" y="42733"/>
                </a:lnTo>
                <a:lnTo>
                  <a:pt x="82305" y="18503"/>
                </a:lnTo>
                <a:lnTo>
                  <a:pt x="121718" y="3797"/>
                </a:lnTo>
                <a:lnTo>
                  <a:pt x="2218753" y="0"/>
                </a:lnTo>
                <a:lnTo>
                  <a:pt x="2233460" y="682"/>
                </a:lnTo>
                <a:lnTo>
                  <a:pt x="2275031" y="10438"/>
                </a:lnTo>
                <a:lnTo>
                  <a:pt x="2311491" y="30473"/>
                </a:lnTo>
                <a:lnTo>
                  <a:pt x="2341186" y="59139"/>
                </a:lnTo>
                <a:lnTo>
                  <a:pt x="2362458" y="94789"/>
                </a:lnTo>
                <a:lnTo>
                  <a:pt x="2373653" y="135775"/>
                </a:lnTo>
                <a:lnTo>
                  <a:pt x="2374963" y="780541"/>
                </a:lnTo>
                <a:lnTo>
                  <a:pt x="2374279" y="795247"/>
                </a:lnTo>
                <a:lnTo>
                  <a:pt x="2364507" y="836802"/>
                </a:lnTo>
                <a:lnTo>
                  <a:pt x="2344444" y="873235"/>
                </a:lnTo>
                <a:lnTo>
                  <a:pt x="2315745" y="902896"/>
                </a:lnTo>
                <a:lnTo>
                  <a:pt x="2280066" y="924140"/>
                </a:lnTo>
                <a:lnTo>
                  <a:pt x="2239062" y="935317"/>
                </a:lnTo>
                <a:lnTo>
                  <a:pt x="156108" y="936625"/>
                </a:lnTo>
                <a:lnTo>
                  <a:pt x="141399" y="935941"/>
                </a:lnTo>
                <a:lnTo>
                  <a:pt x="99832" y="926179"/>
                </a:lnTo>
                <a:lnTo>
                  <a:pt x="63386" y="906132"/>
                </a:lnTo>
                <a:lnTo>
                  <a:pt x="33713" y="877449"/>
                </a:lnTo>
                <a:lnTo>
                  <a:pt x="12467" y="841780"/>
                </a:lnTo>
                <a:lnTo>
                  <a:pt x="1298" y="800774"/>
                </a:lnTo>
                <a:lnTo>
                  <a:pt x="0" y="15608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 algn="ctr">
              <a:lnSpc>
                <a:spcPts val="8050"/>
              </a:lnSpc>
            </a:pPr>
            <a:r>
              <a:rPr sz="3600" dirty="0" smtClean="0">
                <a:latin typeface="Arial"/>
                <a:cs typeface="Arial"/>
              </a:rPr>
              <a:t>CLASSE</a:t>
            </a:r>
            <a:r>
              <a:rPr sz="3600" spc="-15" dirty="0" smtClean="0">
                <a:latin typeface="Arial"/>
                <a:cs typeface="Arial"/>
              </a:rPr>
              <a:t> </a:t>
            </a:r>
            <a:r>
              <a:rPr sz="3600" spc="0" dirty="0" smtClean="0">
                <a:latin typeface="Arial"/>
                <a:cs typeface="Arial"/>
              </a:rPr>
              <a:t>I CLASSE</a:t>
            </a:r>
            <a:endParaRPr sz="3600">
              <a:latin typeface="Arial"/>
              <a:cs typeface="Arial"/>
            </a:endParaRPr>
          </a:p>
          <a:p>
            <a:pPr marR="635" algn="ctr">
              <a:lnSpc>
                <a:spcPts val="3429"/>
              </a:lnSpc>
            </a:pPr>
            <a:r>
              <a:rPr sz="3600" spc="-5" dirty="0" smtClean="0">
                <a:latin typeface="Arial"/>
                <a:cs typeface="Arial"/>
              </a:rPr>
              <a:t>II</a:t>
            </a:r>
            <a:endParaRPr sz="36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13"/>
              </a:spcBef>
            </a:pPr>
            <a:endParaRPr sz="550"/>
          </a:p>
          <a:p>
            <a:pPr>
              <a:lnSpc>
                <a:spcPts val="1000"/>
              </a:lnSpc>
            </a:pPr>
            <a:endParaRPr sz="1000"/>
          </a:p>
          <a:p>
            <a:pPr marR="0" algn="ctr">
              <a:lnSpc>
                <a:spcPct val="100000"/>
              </a:lnSpc>
            </a:pPr>
            <a:r>
              <a:rPr sz="3600" dirty="0" smtClean="0">
                <a:latin typeface="Arial"/>
                <a:cs typeface="Arial"/>
              </a:rPr>
              <a:t>CLASSE</a:t>
            </a:r>
            <a:endParaRPr sz="3600">
              <a:latin typeface="Arial"/>
              <a:cs typeface="Arial"/>
            </a:endParaRPr>
          </a:p>
          <a:p>
            <a:pPr marR="1905" algn="ctr">
              <a:lnSpc>
                <a:spcPct val="100000"/>
              </a:lnSpc>
            </a:pPr>
            <a:r>
              <a:rPr sz="3600" spc="-5" dirty="0" smtClean="0">
                <a:latin typeface="Arial"/>
                <a:cs typeface="Arial"/>
              </a:rPr>
              <a:t>III</a:t>
            </a:r>
            <a:endParaRPr sz="3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32201" y="2997200"/>
            <a:ext cx="1223899" cy="1295400"/>
          </a:xfrm>
          <a:custGeom>
            <a:avLst/>
            <a:gdLst/>
            <a:ahLst/>
            <a:cxnLst/>
            <a:rect l="l" t="t" r="r" b="b"/>
            <a:pathLst>
              <a:path w="1223899" h="1295400">
                <a:moveTo>
                  <a:pt x="611886" y="0"/>
                </a:moveTo>
                <a:lnTo>
                  <a:pt x="611886" y="323850"/>
                </a:lnTo>
                <a:lnTo>
                  <a:pt x="0" y="323850"/>
                </a:lnTo>
                <a:lnTo>
                  <a:pt x="0" y="971550"/>
                </a:lnTo>
                <a:lnTo>
                  <a:pt x="611886" y="971550"/>
                </a:lnTo>
                <a:lnTo>
                  <a:pt x="611886" y="1295400"/>
                </a:lnTo>
                <a:lnTo>
                  <a:pt x="1223899" y="647700"/>
                </a:lnTo>
                <a:lnTo>
                  <a:pt x="611886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32201" y="2997200"/>
            <a:ext cx="1223899" cy="1295400"/>
          </a:xfrm>
          <a:custGeom>
            <a:avLst/>
            <a:gdLst/>
            <a:ahLst/>
            <a:cxnLst/>
            <a:rect l="l" t="t" r="r" b="b"/>
            <a:pathLst>
              <a:path w="1223899" h="1295400">
                <a:moveTo>
                  <a:pt x="0" y="323850"/>
                </a:moveTo>
                <a:lnTo>
                  <a:pt x="611886" y="323850"/>
                </a:lnTo>
                <a:lnTo>
                  <a:pt x="611886" y="0"/>
                </a:lnTo>
                <a:lnTo>
                  <a:pt x="1223899" y="647700"/>
                </a:lnTo>
                <a:lnTo>
                  <a:pt x="611886" y="1295400"/>
                </a:lnTo>
                <a:lnTo>
                  <a:pt x="611886" y="971550"/>
                </a:lnTo>
                <a:lnTo>
                  <a:pt x="0" y="971550"/>
                </a:lnTo>
                <a:lnTo>
                  <a:pt x="0" y="32385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08576" y="1916176"/>
            <a:ext cx="3995674" cy="1441450"/>
          </a:xfrm>
          <a:custGeom>
            <a:avLst/>
            <a:gdLst/>
            <a:ahLst/>
            <a:cxnLst/>
            <a:rect l="l" t="t" r="r" b="b"/>
            <a:pathLst>
              <a:path w="3995674" h="1441450">
                <a:moveTo>
                  <a:pt x="3755390" y="0"/>
                </a:moveTo>
                <a:lnTo>
                  <a:pt x="240157" y="0"/>
                </a:lnTo>
                <a:lnTo>
                  <a:pt x="220449" y="795"/>
                </a:lnTo>
                <a:lnTo>
                  <a:pt x="182418" y="6975"/>
                </a:lnTo>
                <a:lnTo>
                  <a:pt x="129755" y="26790"/>
                </a:lnTo>
                <a:lnTo>
                  <a:pt x="83832" y="57783"/>
                </a:lnTo>
                <a:lnTo>
                  <a:pt x="46313" y="98288"/>
                </a:lnTo>
                <a:lnTo>
                  <a:pt x="18861" y="146643"/>
                </a:lnTo>
                <a:lnTo>
                  <a:pt x="3141" y="201182"/>
                </a:lnTo>
                <a:lnTo>
                  <a:pt x="0" y="240157"/>
                </a:lnTo>
                <a:lnTo>
                  <a:pt x="0" y="1201165"/>
                </a:lnTo>
                <a:lnTo>
                  <a:pt x="3141" y="1240143"/>
                </a:lnTo>
                <a:lnTo>
                  <a:pt x="18861" y="1294699"/>
                </a:lnTo>
                <a:lnTo>
                  <a:pt x="46313" y="1343078"/>
                </a:lnTo>
                <a:lnTo>
                  <a:pt x="83832" y="1383612"/>
                </a:lnTo>
                <a:lnTo>
                  <a:pt x="129755" y="1414631"/>
                </a:lnTo>
                <a:lnTo>
                  <a:pt x="182418" y="1434467"/>
                </a:lnTo>
                <a:lnTo>
                  <a:pt x="220449" y="1440653"/>
                </a:lnTo>
                <a:lnTo>
                  <a:pt x="240157" y="1441450"/>
                </a:lnTo>
                <a:lnTo>
                  <a:pt x="3755390" y="1441450"/>
                </a:lnTo>
                <a:lnTo>
                  <a:pt x="3794367" y="1438305"/>
                </a:lnTo>
                <a:lnTo>
                  <a:pt x="3848923" y="1422568"/>
                </a:lnTo>
                <a:lnTo>
                  <a:pt x="3897302" y="1395091"/>
                </a:lnTo>
                <a:lnTo>
                  <a:pt x="3937836" y="1357544"/>
                </a:lnTo>
                <a:lnTo>
                  <a:pt x="3968855" y="1311594"/>
                </a:lnTo>
                <a:lnTo>
                  <a:pt x="3988691" y="1258912"/>
                </a:lnTo>
                <a:lnTo>
                  <a:pt x="3994877" y="1220874"/>
                </a:lnTo>
                <a:lnTo>
                  <a:pt x="3995674" y="1201165"/>
                </a:lnTo>
                <a:lnTo>
                  <a:pt x="3995674" y="240157"/>
                </a:lnTo>
                <a:lnTo>
                  <a:pt x="3992529" y="201182"/>
                </a:lnTo>
                <a:lnTo>
                  <a:pt x="3976792" y="146643"/>
                </a:lnTo>
                <a:lnTo>
                  <a:pt x="3949315" y="98288"/>
                </a:lnTo>
                <a:lnTo>
                  <a:pt x="3911768" y="57783"/>
                </a:lnTo>
                <a:lnTo>
                  <a:pt x="3865818" y="26790"/>
                </a:lnTo>
                <a:lnTo>
                  <a:pt x="3813136" y="6975"/>
                </a:lnTo>
                <a:lnTo>
                  <a:pt x="3775098" y="795"/>
                </a:lnTo>
                <a:lnTo>
                  <a:pt x="375539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08576" y="1916176"/>
            <a:ext cx="3995674" cy="1441450"/>
          </a:xfrm>
          <a:custGeom>
            <a:avLst/>
            <a:gdLst/>
            <a:ahLst/>
            <a:cxnLst/>
            <a:rect l="l" t="t" r="r" b="b"/>
            <a:pathLst>
              <a:path w="3995674" h="1441450">
                <a:moveTo>
                  <a:pt x="0" y="240157"/>
                </a:moveTo>
                <a:lnTo>
                  <a:pt x="3141" y="201182"/>
                </a:lnTo>
                <a:lnTo>
                  <a:pt x="18861" y="146643"/>
                </a:lnTo>
                <a:lnTo>
                  <a:pt x="46313" y="98288"/>
                </a:lnTo>
                <a:lnTo>
                  <a:pt x="83832" y="57783"/>
                </a:lnTo>
                <a:lnTo>
                  <a:pt x="129755" y="26790"/>
                </a:lnTo>
                <a:lnTo>
                  <a:pt x="182418" y="6975"/>
                </a:lnTo>
                <a:lnTo>
                  <a:pt x="220449" y="795"/>
                </a:lnTo>
                <a:lnTo>
                  <a:pt x="240157" y="0"/>
                </a:lnTo>
                <a:lnTo>
                  <a:pt x="3755390" y="0"/>
                </a:lnTo>
                <a:lnTo>
                  <a:pt x="3794367" y="3141"/>
                </a:lnTo>
                <a:lnTo>
                  <a:pt x="3848923" y="18861"/>
                </a:lnTo>
                <a:lnTo>
                  <a:pt x="3897302" y="46313"/>
                </a:lnTo>
                <a:lnTo>
                  <a:pt x="3937836" y="83832"/>
                </a:lnTo>
                <a:lnTo>
                  <a:pt x="3968855" y="129755"/>
                </a:lnTo>
                <a:lnTo>
                  <a:pt x="3988691" y="182418"/>
                </a:lnTo>
                <a:lnTo>
                  <a:pt x="3994877" y="220449"/>
                </a:lnTo>
                <a:lnTo>
                  <a:pt x="3995674" y="240157"/>
                </a:lnTo>
                <a:lnTo>
                  <a:pt x="3995674" y="1201165"/>
                </a:lnTo>
                <a:lnTo>
                  <a:pt x="3992529" y="1240143"/>
                </a:lnTo>
                <a:lnTo>
                  <a:pt x="3976792" y="1294699"/>
                </a:lnTo>
                <a:lnTo>
                  <a:pt x="3949315" y="1343078"/>
                </a:lnTo>
                <a:lnTo>
                  <a:pt x="3911768" y="1383612"/>
                </a:lnTo>
                <a:lnTo>
                  <a:pt x="3865818" y="1414631"/>
                </a:lnTo>
                <a:lnTo>
                  <a:pt x="3813136" y="1434467"/>
                </a:lnTo>
                <a:lnTo>
                  <a:pt x="3775098" y="1440653"/>
                </a:lnTo>
                <a:lnTo>
                  <a:pt x="3755390" y="1441450"/>
                </a:lnTo>
                <a:lnTo>
                  <a:pt x="240157" y="1441450"/>
                </a:lnTo>
                <a:lnTo>
                  <a:pt x="201182" y="1438305"/>
                </a:lnTo>
                <a:lnTo>
                  <a:pt x="146643" y="1422568"/>
                </a:lnTo>
                <a:lnTo>
                  <a:pt x="98288" y="1395091"/>
                </a:lnTo>
                <a:lnTo>
                  <a:pt x="57783" y="1357544"/>
                </a:lnTo>
                <a:lnTo>
                  <a:pt x="26790" y="1311594"/>
                </a:lnTo>
                <a:lnTo>
                  <a:pt x="6975" y="1258912"/>
                </a:lnTo>
                <a:lnTo>
                  <a:pt x="795" y="1220874"/>
                </a:lnTo>
                <a:lnTo>
                  <a:pt x="0" y="1201165"/>
                </a:lnTo>
                <a:lnTo>
                  <a:pt x="0" y="240157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43501" y="4005198"/>
            <a:ext cx="3997325" cy="1439926"/>
          </a:xfrm>
          <a:custGeom>
            <a:avLst/>
            <a:gdLst/>
            <a:ahLst/>
            <a:cxnLst/>
            <a:rect l="l" t="t" r="r" b="b"/>
            <a:pathLst>
              <a:path w="3997325" h="1439926">
                <a:moveTo>
                  <a:pt x="3757295" y="0"/>
                </a:moveTo>
                <a:lnTo>
                  <a:pt x="239902" y="0"/>
                </a:lnTo>
                <a:lnTo>
                  <a:pt x="220231" y="796"/>
                </a:lnTo>
                <a:lnTo>
                  <a:pt x="182262" y="6981"/>
                </a:lnTo>
                <a:lnTo>
                  <a:pt x="129668" y="26811"/>
                </a:lnTo>
                <a:lnTo>
                  <a:pt x="83790" y="57814"/>
                </a:lnTo>
                <a:lnTo>
                  <a:pt x="46297" y="98316"/>
                </a:lnTo>
                <a:lnTo>
                  <a:pt x="18857" y="146643"/>
                </a:lnTo>
                <a:lnTo>
                  <a:pt x="3140" y="201121"/>
                </a:lnTo>
                <a:lnTo>
                  <a:pt x="0" y="240030"/>
                </a:lnTo>
                <a:lnTo>
                  <a:pt x="0" y="1199895"/>
                </a:lnTo>
                <a:lnTo>
                  <a:pt x="3140" y="1238835"/>
                </a:lnTo>
                <a:lnTo>
                  <a:pt x="18857" y="1293336"/>
                </a:lnTo>
                <a:lnTo>
                  <a:pt x="46297" y="1341664"/>
                </a:lnTo>
                <a:lnTo>
                  <a:pt x="83790" y="1382154"/>
                </a:lnTo>
                <a:lnTo>
                  <a:pt x="129668" y="1413138"/>
                </a:lnTo>
                <a:lnTo>
                  <a:pt x="182262" y="1432951"/>
                </a:lnTo>
                <a:lnTo>
                  <a:pt x="220231" y="1439130"/>
                </a:lnTo>
                <a:lnTo>
                  <a:pt x="239902" y="1439926"/>
                </a:lnTo>
                <a:lnTo>
                  <a:pt x="3757295" y="1439926"/>
                </a:lnTo>
                <a:lnTo>
                  <a:pt x="3796203" y="1436785"/>
                </a:lnTo>
                <a:lnTo>
                  <a:pt x="3850681" y="1421066"/>
                </a:lnTo>
                <a:lnTo>
                  <a:pt x="3899008" y="1393620"/>
                </a:lnTo>
                <a:lnTo>
                  <a:pt x="3939510" y="1356114"/>
                </a:lnTo>
                <a:lnTo>
                  <a:pt x="3970513" y="1310213"/>
                </a:lnTo>
                <a:lnTo>
                  <a:pt x="3990343" y="1257585"/>
                </a:lnTo>
                <a:lnTo>
                  <a:pt x="3996528" y="1219585"/>
                </a:lnTo>
                <a:lnTo>
                  <a:pt x="3997325" y="1199895"/>
                </a:lnTo>
                <a:lnTo>
                  <a:pt x="3997325" y="240030"/>
                </a:lnTo>
                <a:lnTo>
                  <a:pt x="3994180" y="201121"/>
                </a:lnTo>
                <a:lnTo>
                  <a:pt x="3978447" y="146643"/>
                </a:lnTo>
                <a:lnTo>
                  <a:pt x="3950983" y="98316"/>
                </a:lnTo>
                <a:lnTo>
                  <a:pt x="3913461" y="57814"/>
                </a:lnTo>
                <a:lnTo>
                  <a:pt x="3867556" y="26811"/>
                </a:lnTo>
                <a:lnTo>
                  <a:pt x="3814943" y="6981"/>
                </a:lnTo>
                <a:lnTo>
                  <a:pt x="3776967" y="796"/>
                </a:lnTo>
                <a:lnTo>
                  <a:pt x="3757295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43501" y="4005198"/>
            <a:ext cx="3997325" cy="1439926"/>
          </a:xfrm>
          <a:custGeom>
            <a:avLst/>
            <a:gdLst/>
            <a:ahLst/>
            <a:cxnLst/>
            <a:rect l="l" t="t" r="r" b="b"/>
            <a:pathLst>
              <a:path w="3997325" h="1439926">
                <a:moveTo>
                  <a:pt x="0" y="240030"/>
                </a:moveTo>
                <a:lnTo>
                  <a:pt x="3140" y="201121"/>
                </a:lnTo>
                <a:lnTo>
                  <a:pt x="18857" y="146643"/>
                </a:lnTo>
                <a:lnTo>
                  <a:pt x="46297" y="98316"/>
                </a:lnTo>
                <a:lnTo>
                  <a:pt x="83790" y="57814"/>
                </a:lnTo>
                <a:lnTo>
                  <a:pt x="129668" y="26811"/>
                </a:lnTo>
                <a:lnTo>
                  <a:pt x="182262" y="6981"/>
                </a:lnTo>
                <a:lnTo>
                  <a:pt x="220231" y="796"/>
                </a:lnTo>
                <a:lnTo>
                  <a:pt x="239902" y="0"/>
                </a:lnTo>
                <a:lnTo>
                  <a:pt x="3757295" y="0"/>
                </a:lnTo>
                <a:lnTo>
                  <a:pt x="3796203" y="3144"/>
                </a:lnTo>
                <a:lnTo>
                  <a:pt x="3850681" y="18877"/>
                </a:lnTo>
                <a:lnTo>
                  <a:pt x="3899008" y="46341"/>
                </a:lnTo>
                <a:lnTo>
                  <a:pt x="3939510" y="83863"/>
                </a:lnTo>
                <a:lnTo>
                  <a:pt x="3970513" y="129768"/>
                </a:lnTo>
                <a:lnTo>
                  <a:pt x="3990343" y="182381"/>
                </a:lnTo>
                <a:lnTo>
                  <a:pt x="3996528" y="220357"/>
                </a:lnTo>
                <a:lnTo>
                  <a:pt x="3997325" y="240030"/>
                </a:lnTo>
                <a:lnTo>
                  <a:pt x="3997325" y="1199895"/>
                </a:lnTo>
                <a:lnTo>
                  <a:pt x="3994180" y="1238835"/>
                </a:lnTo>
                <a:lnTo>
                  <a:pt x="3978447" y="1293336"/>
                </a:lnTo>
                <a:lnTo>
                  <a:pt x="3950983" y="1341664"/>
                </a:lnTo>
                <a:lnTo>
                  <a:pt x="3913461" y="1382154"/>
                </a:lnTo>
                <a:lnTo>
                  <a:pt x="3867556" y="1413138"/>
                </a:lnTo>
                <a:lnTo>
                  <a:pt x="3814943" y="1432951"/>
                </a:lnTo>
                <a:lnTo>
                  <a:pt x="3776967" y="1439130"/>
                </a:lnTo>
                <a:lnTo>
                  <a:pt x="3757295" y="1439926"/>
                </a:lnTo>
                <a:lnTo>
                  <a:pt x="239902" y="1439926"/>
                </a:lnTo>
                <a:lnTo>
                  <a:pt x="200997" y="1436785"/>
                </a:lnTo>
                <a:lnTo>
                  <a:pt x="146536" y="1421066"/>
                </a:lnTo>
                <a:lnTo>
                  <a:pt x="98233" y="1393620"/>
                </a:lnTo>
                <a:lnTo>
                  <a:pt x="57760" y="1356114"/>
                </a:lnTo>
                <a:lnTo>
                  <a:pt x="26783" y="1310213"/>
                </a:lnTo>
                <a:lnTo>
                  <a:pt x="6974" y="1257585"/>
                </a:lnTo>
                <a:lnTo>
                  <a:pt x="795" y="1219585"/>
                </a:lnTo>
                <a:lnTo>
                  <a:pt x="0" y="1199895"/>
                </a:lnTo>
                <a:lnTo>
                  <a:pt x="0" y="24003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840604" y="2138045"/>
            <a:ext cx="3601085" cy="33216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707390" marR="775335" indent="635" algn="ctr">
              <a:lnSpc>
                <a:spcPct val="100000"/>
              </a:lnSpc>
            </a:pPr>
            <a:r>
              <a:rPr sz="3200" dirty="0" smtClean="0">
                <a:latin typeface="Arial"/>
                <a:cs typeface="Arial"/>
              </a:rPr>
              <a:t>QUAN</a:t>
            </a:r>
            <a:r>
              <a:rPr sz="3200" spc="-55" dirty="0" smtClean="0">
                <a:latin typeface="Arial"/>
                <a:cs typeface="Arial"/>
              </a:rPr>
              <a:t>T</a:t>
            </a:r>
            <a:r>
              <a:rPr sz="3200" spc="0" dirty="0" smtClean="0">
                <a:latin typeface="Arial"/>
                <a:cs typeface="Arial"/>
              </a:rPr>
              <a:t>O</a:t>
            </a:r>
            <a:r>
              <a:rPr sz="3200" spc="-2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À </a:t>
            </a:r>
            <a:r>
              <a:rPr sz="3200" spc="-245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TIVIDADE</a:t>
            </a:r>
            <a:endParaRPr sz="32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29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 indent="3810" algn="ctr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Qua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to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à ca</a:t>
            </a:r>
            <a:r>
              <a:rPr sz="2400" spc="-10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ac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de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armaze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amento,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forma permanente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e/ou 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ans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tória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1577" y="583057"/>
            <a:ext cx="7068184" cy="5568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393440" algn="l"/>
              </a:tabLst>
            </a:pPr>
            <a:r>
              <a:rPr sz="3600" dirty="0" smtClean="0">
                <a:latin typeface="Arial"/>
                <a:cs typeface="Arial"/>
              </a:rPr>
              <a:t>C</a:t>
            </a:r>
            <a:r>
              <a:rPr sz="3600" spc="10" dirty="0" smtClean="0">
                <a:latin typeface="Arial"/>
                <a:cs typeface="Arial"/>
              </a:rPr>
              <a:t>R</a:t>
            </a:r>
            <a:r>
              <a:rPr sz="3600" spc="0" dirty="0" smtClean="0">
                <a:latin typeface="Arial"/>
                <a:cs typeface="Arial"/>
              </a:rPr>
              <a:t>ITÉRIOS</a:t>
            </a:r>
            <a:r>
              <a:rPr sz="3600" spc="5" dirty="0" smtClean="0">
                <a:latin typeface="Arial"/>
                <a:cs typeface="Arial"/>
              </a:rPr>
              <a:t> </a:t>
            </a:r>
            <a:r>
              <a:rPr sz="3600" spc="0" dirty="0" smtClean="0">
                <a:latin typeface="Arial"/>
                <a:cs typeface="Arial"/>
              </a:rPr>
              <a:t>DE	</a:t>
            </a:r>
            <a:r>
              <a:rPr sz="3600" spc="10" dirty="0" smtClean="0">
                <a:latin typeface="Arial"/>
                <a:cs typeface="Arial"/>
              </a:rPr>
              <a:t>C</a:t>
            </a:r>
            <a:r>
              <a:rPr sz="3600" spc="0" dirty="0" smtClean="0">
                <a:latin typeface="Arial"/>
                <a:cs typeface="Arial"/>
              </a:rPr>
              <a:t>LASSIFICA</a:t>
            </a:r>
            <a:r>
              <a:rPr sz="3600" spc="10" dirty="0" smtClean="0">
                <a:latin typeface="Arial"/>
                <a:cs typeface="Arial"/>
              </a:rPr>
              <a:t>Ç</a:t>
            </a:r>
            <a:r>
              <a:rPr sz="3600" spc="0" dirty="0" smtClean="0">
                <a:latin typeface="Arial"/>
                <a:cs typeface="Arial"/>
              </a:rPr>
              <a:t>ÃO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31975" y="1484375"/>
            <a:ext cx="6480175" cy="1657350"/>
          </a:xfrm>
          <a:custGeom>
            <a:avLst/>
            <a:gdLst/>
            <a:ahLst/>
            <a:cxnLst/>
            <a:rect l="l" t="t" r="r" b="b"/>
            <a:pathLst>
              <a:path w="6480175" h="1657350">
                <a:moveTo>
                  <a:pt x="6203823" y="0"/>
                </a:moveTo>
                <a:lnTo>
                  <a:pt x="276225" y="0"/>
                </a:lnTo>
                <a:lnTo>
                  <a:pt x="253556" y="914"/>
                </a:lnTo>
                <a:lnTo>
                  <a:pt x="209812" y="8022"/>
                </a:lnTo>
                <a:lnTo>
                  <a:pt x="168663" y="21693"/>
                </a:lnTo>
                <a:lnTo>
                  <a:pt x="130677" y="41361"/>
                </a:lnTo>
                <a:lnTo>
                  <a:pt x="96420" y="66459"/>
                </a:lnTo>
                <a:lnTo>
                  <a:pt x="66459" y="96420"/>
                </a:lnTo>
                <a:lnTo>
                  <a:pt x="41361" y="130677"/>
                </a:lnTo>
                <a:lnTo>
                  <a:pt x="21693" y="168663"/>
                </a:lnTo>
                <a:lnTo>
                  <a:pt x="8022" y="209812"/>
                </a:lnTo>
                <a:lnTo>
                  <a:pt x="914" y="253556"/>
                </a:lnTo>
                <a:lnTo>
                  <a:pt x="0" y="276225"/>
                </a:lnTo>
                <a:lnTo>
                  <a:pt x="0" y="1380998"/>
                </a:lnTo>
                <a:lnTo>
                  <a:pt x="3612" y="1425830"/>
                </a:lnTo>
                <a:lnTo>
                  <a:pt x="14072" y="1468357"/>
                </a:lnTo>
                <a:lnTo>
                  <a:pt x="30812" y="1508010"/>
                </a:lnTo>
                <a:lnTo>
                  <a:pt x="53266" y="1544220"/>
                </a:lnTo>
                <a:lnTo>
                  <a:pt x="80867" y="1576419"/>
                </a:lnTo>
                <a:lnTo>
                  <a:pt x="113047" y="1604038"/>
                </a:lnTo>
                <a:lnTo>
                  <a:pt x="149239" y="1626509"/>
                </a:lnTo>
                <a:lnTo>
                  <a:pt x="188878" y="1643264"/>
                </a:lnTo>
                <a:lnTo>
                  <a:pt x="231395" y="1653733"/>
                </a:lnTo>
                <a:lnTo>
                  <a:pt x="276225" y="1657350"/>
                </a:lnTo>
                <a:lnTo>
                  <a:pt x="6203823" y="1657350"/>
                </a:lnTo>
                <a:lnTo>
                  <a:pt x="6248655" y="1653733"/>
                </a:lnTo>
                <a:lnTo>
                  <a:pt x="6291182" y="1643264"/>
                </a:lnTo>
                <a:lnTo>
                  <a:pt x="6330835" y="1626509"/>
                </a:lnTo>
                <a:lnTo>
                  <a:pt x="6367045" y="1604038"/>
                </a:lnTo>
                <a:lnTo>
                  <a:pt x="6399244" y="1576419"/>
                </a:lnTo>
                <a:lnTo>
                  <a:pt x="6426863" y="1544220"/>
                </a:lnTo>
                <a:lnTo>
                  <a:pt x="6449334" y="1508010"/>
                </a:lnTo>
                <a:lnTo>
                  <a:pt x="6466089" y="1468357"/>
                </a:lnTo>
                <a:lnTo>
                  <a:pt x="6476558" y="1425830"/>
                </a:lnTo>
                <a:lnTo>
                  <a:pt x="6480175" y="1380998"/>
                </a:lnTo>
                <a:lnTo>
                  <a:pt x="6480175" y="276225"/>
                </a:lnTo>
                <a:lnTo>
                  <a:pt x="6476558" y="231395"/>
                </a:lnTo>
                <a:lnTo>
                  <a:pt x="6466089" y="188878"/>
                </a:lnTo>
                <a:lnTo>
                  <a:pt x="6449334" y="149239"/>
                </a:lnTo>
                <a:lnTo>
                  <a:pt x="6426863" y="113047"/>
                </a:lnTo>
                <a:lnTo>
                  <a:pt x="6399244" y="80867"/>
                </a:lnTo>
                <a:lnTo>
                  <a:pt x="6367045" y="53266"/>
                </a:lnTo>
                <a:lnTo>
                  <a:pt x="6330835" y="30812"/>
                </a:lnTo>
                <a:lnTo>
                  <a:pt x="6291182" y="14072"/>
                </a:lnTo>
                <a:lnTo>
                  <a:pt x="6248655" y="3612"/>
                </a:lnTo>
                <a:lnTo>
                  <a:pt x="6203823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1975" y="1484375"/>
            <a:ext cx="6480175" cy="1657350"/>
          </a:xfrm>
          <a:custGeom>
            <a:avLst/>
            <a:gdLst/>
            <a:ahLst/>
            <a:cxnLst/>
            <a:rect l="l" t="t" r="r" b="b"/>
            <a:pathLst>
              <a:path w="6480175" h="1657350">
                <a:moveTo>
                  <a:pt x="0" y="276225"/>
                </a:moveTo>
                <a:lnTo>
                  <a:pt x="3612" y="231395"/>
                </a:lnTo>
                <a:lnTo>
                  <a:pt x="14072" y="188878"/>
                </a:lnTo>
                <a:lnTo>
                  <a:pt x="30812" y="149239"/>
                </a:lnTo>
                <a:lnTo>
                  <a:pt x="53266" y="113047"/>
                </a:lnTo>
                <a:lnTo>
                  <a:pt x="80867" y="80867"/>
                </a:lnTo>
                <a:lnTo>
                  <a:pt x="113047" y="53266"/>
                </a:lnTo>
                <a:lnTo>
                  <a:pt x="149239" y="30812"/>
                </a:lnTo>
                <a:lnTo>
                  <a:pt x="188878" y="14072"/>
                </a:lnTo>
                <a:lnTo>
                  <a:pt x="231395" y="3612"/>
                </a:lnTo>
                <a:lnTo>
                  <a:pt x="276225" y="0"/>
                </a:lnTo>
                <a:lnTo>
                  <a:pt x="6203823" y="0"/>
                </a:lnTo>
                <a:lnTo>
                  <a:pt x="6248655" y="3612"/>
                </a:lnTo>
                <a:lnTo>
                  <a:pt x="6291182" y="14072"/>
                </a:lnTo>
                <a:lnTo>
                  <a:pt x="6330835" y="30812"/>
                </a:lnTo>
                <a:lnTo>
                  <a:pt x="6367045" y="53266"/>
                </a:lnTo>
                <a:lnTo>
                  <a:pt x="6399244" y="80867"/>
                </a:lnTo>
                <a:lnTo>
                  <a:pt x="6426863" y="113047"/>
                </a:lnTo>
                <a:lnTo>
                  <a:pt x="6449334" y="149239"/>
                </a:lnTo>
                <a:lnTo>
                  <a:pt x="6466089" y="188878"/>
                </a:lnTo>
                <a:lnTo>
                  <a:pt x="6476558" y="231395"/>
                </a:lnTo>
                <a:lnTo>
                  <a:pt x="6480175" y="276225"/>
                </a:lnTo>
                <a:lnTo>
                  <a:pt x="6480175" y="1380998"/>
                </a:lnTo>
                <a:lnTo>
                  <a:pt x="6476558" y="1425830"/>
                </a:lnTo>
                <a:lnTo>
                  <a:pt x="6466089" y="1468357"/>
                </a:lnTo>
                <a:lnTo>
                  <a:pt x="6449334" y="1508010"/>
                </a:lnTo>
                <a:lnTo>
                  <a:pt x="6426863" y="1544220"/>
                </a:lnTo>
                <a:lnTo>
                  <a:pt x="6399244" y="1576419"/>
                </a:lnTo>
                <a:lnTo>
                  <a:pt x="6367045" y="1604038"/>
                </a:lnTo>
                <a:lnTo>
                  <a:pt x="6330835" y="1626509"/>
                </a:lnTo>
                <a:lnTo>
                  <a:pt x="6291182" y="1643264"/>
                </a:lnTo>
                <a:lnTo>
                  <a:pt x="6248655" y="1653733"/>
                </a:lnTo>
                <a:lnTo>
                  <a:pt x="6203823" y="1657350"/>
                </a:lnTo>
                <a:lnTo>
                  <a:pt x="276225" y="1657350"/>
                </a:lnTo>
                <a:lnTo>
                  <a:pt x="231395" y="1653733"/>
                </a:lnTo>
                <a:lnTo>
                  <a:pt x="188878" y="1643264"/>
                </a:lnTo>
                <a:lnTo>
                  <a:pt x="149239" y="1626509"/>
                </a:lnTo>
                <a:lnTo>
                  <a:pt x="113047" y="1604038"/>
                </a:lnTo>
                <a:lnTo>
                  <a:pt x="80867" y="1576419"/>
                </a:lnTo>
                <a:lnTo>
                  <a:pt x="53266" y="1544220"/>
                </a:lnTo>
                <a:lnTo>
                  <a:pt x="30812" y="1508010"/>
                </a:lnTo>
                <a:lnTo>
                  <a:pt x="14072" y="1468357"/>
                </a:lnTo>
                <a:lnTo>
                  <a:pt x="3612" y="1425830"/>
                </a:lnTo>
                <a:lnTo>
                  <a:pt x="0" y="1380998"/>
                </a:lnTo>
                <a:lnTo>
                  <a:pt x="0" y="276225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1975" y="3500373"/>
            <a:ext cx="6480175" cy="2103501"/>
          </a:xfrm>
          <a:custGeom>
            <a:avLst/>
            <a:gdLst/>
            <a:ahLst/>
            <a:cxnLst/>
            <a:rect l="l" t="t" r="r" b="b"/>
            <a:pathLst>
              <a:path w="6480175" h="2103501">
                <a:moveTo>
                  <a:pt x="6129528" y="0"/>
                </a:moveTo>
                <a:lnTo>
                  <a:pt x="350519" y="0"/>
                </a:lnTo>
                <a:lnTo>
                  <a:pt x="321759" y="1162"/>
                </a:lnTo>
                <a:lnTo>
                  <a:pt x="266257" y="10189"/>
                </a:lnTo>
                <a:lnTo>
                  <a:pt x="214044" y="27553"/>
                </a:lnTo>
                <a:lnTo>
                  <a:pt x="165841" y="52530"/>
                </a:lnTo>
                <a:lnTo>
                  <a:pt x="122369" y="84400"/>
                </a:lnTo>
                <a:lnTo>
                  <a:pt x="84346" y="122442"/>
                </a:lnTo>
                <a:lnTo>
                  <a:pt x="52494" y="165933"/>
                </a:lnTo>
                <a:lnTo>
                  <a:pt x="27533" y="214151"/>
                </a:lnTo>
                <a:lnTo>
                  <a:pt x="10181" y="266376"/>
                </a:lnTo>
                <a:lnTo>
                  <a:pt x="1161" y="321886"/>
                </a:lnTo>
                <a:lnTo>
                  <a:pt x="0" y="350646"/>
                </a:lnTo>
                <a:lnTo>
                  <a:pt x="0" y="1752981"/>
                </a:lnTo>
                <a:lnTo>
                  <a:pt x="4585" y="1809827"/>
                </a:lnTo>
                <a:lnTo>
                  <a:pt x="17861" y="1863757"/>
                </a:lnTo>
                <a:lnTo>
                  <a:pt x="39107" y="1914047"/>
                </a:lnTo>
                <a:lnTo>
                  <a:pt x="67604" y="1959976"/>
                </a:lnTo>
                <a:lnTo>
                  <a:pt x="102631" y="2000821"/>
                </a:lnTo>
                <a:lnTo>
                  <a:pt x="143469" y="2035859"/>
                </a:lnTo>
                <a:lnTo>
                  <a:pt x="189397" y="2064369"/>
                </a:lnTo>
                <a:lnTo>
                  <a:pt x="239694" y="2085627"/>
                </a:lnTo>
                <a:lnTo>
                  <a:pt x="293642" y="2098912"/>
                </a:lnTo>
                <a:lnTo>
                  <a:pt x="350519" y="2103501"/>
                </a:lnTo>
                <a:lnTo>
                  <a:pt x="6129528" y="2103501"/>
                </a:lnTo>
                <a:lnTo>
                  <a:pt x="6186409" y="2098912"/>
                </a:lnTo>
                <a:lnTo>
                  <a:pt x="6240366" y="2085627"/>
                </a:lnTo>
                <a:lnTo>
                  <a:pt x="6290678" y="2064369"/>
                </a:lnTo>
                <a:lnTo>
                  <a:pt x="6336623" y="2035859"/>
                </a:lnTo>
                <a:lnTo>
                  <a:pt x="6377479" y="2000821"/>
                </a:lnTo>
                <a:lnTo>
                  <a:pt x="6412525" y="1959976"/>
                </a:lnTo>
                <a:lnTo>
                  <a:pt x="6441039" y="1914047"/>
                </a:lnTo>
                <a:lnTo>
                  <a:pt x="6462300" y="1863757"/>
                </a:lnTo>
                <a:lnTo>
                  <a:pt x="6475586" y="1809827"/>
                </a:lnTo>
                <a:lnTo>
                  <a:pt x="6480175" y="1752981"/>
                </a:lnTo>
                <a:lnTo>
                  <a:pt x="6480175" y="350646"/>
                </a:lnTo>
                <a:lnTo>
                  <a:pt x="6475586" y="293765"/>
                </a:lnTo>
                <a:lnTo>
                  <a:pt x="6462300" y="239808"/>
                </a:lnTo>
                <a:lnTo>
                  <a:pt x="6441039" y="189496"/>
                </a:lnTo>
                <a:lnTo>
                  <a:pt x="6412525" y="143551"/>
                </a:lnTo>
                <a:lnTo>
                  <a:pt x="6377479" y="102695"/>
                </a:lnTo>
                <a:lnTo>
                  <a:pt x="6336623" y="67649"/>
                </a:lnTo>
                <a:lnTo>
                  <a:pt x="6290678" y="39135"/>
                </a:lnTo>
                <a:lnTo>
                  <a:pt x="6240366" y="17874"/>
                </a:lnTo>
                <a:lnTo>
                  <a:pt x="6186409" y="4588"/>
                </a:lnTo>
                <a:lnTo>
                  <a:pt x="6129528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31975" y="3500373"/>
            <a:ext cx="6480175" cy="2103501"/>
          </a:xfrm>
          <a:custGeom>
            <a:avLst/>
            <a:gdLst/>
            <a:ahLst/>
            <a:cxnLst/>
            <a:rect l="l" t="t" r="r" b="b"/>
            <a:pathLst>
              <a:path w="6480175" h="2103501">
                <a:moveTo>
                  <a:pt x="0" y="350646"/>
                </a:moveTo>
                <a:lnTo>
                  <a:pt x="4585" y="293765"/>
                </a:lnTo>
                <a:lnTo>
                  <a:pt x="17861" y="239808"/>
                </a:lnTo>
                <a:lnTo>
                  <a:pt x="39107" y="189496"/>
                </a:lnTo>
                <a:lnTo>
                  <a:pt x="67604" y="143551"/>
                </a:lnTo>
                <a:lnTo>
                  <a:pt x="102631" y="102695"/>
                </a:lnTo>
                <a:lnTo>
                  <a:pt x="143469" y="67649"/>
                </a:lnTo>
                <a:lnTo>
                  <a:pt x="189397" y="39135"/>
                </a:lnTo>
                <a:lnTo>
                  <a:pt x="239694" y="17874"/>
                </a:lnTo>
                <a:lnTo>
                  <a:pt x="293642" y="4588"/>
                </a:lnTo>
                <a:lnTo>
                  <a:pt x="350519" y="0"/>
                </a:lnTo>
                <a:lnTo>
                  <a:pt x="6129528" y="0"/>
                </a:lnTo>
                <a:lnTo>
                  <a:pt x="6186409" y="4588"/>
                </a:lnTo>
                <a:lnTo>
                  <a:pt x="6240366" y="17874"/>
                </a:lnTo>
                <a:lnTo>
                  <a:pt x="6290678" y="39135"/>
                </a:lnTo>
                <a:lnTo>
                  <a:pt x="6336623" y="67649"/>
                </a:lnTo>
                <a:lnTo>
                  <a:pt x="6377479" y="102695"/>
                </a:lnTo>
                <a:lnTo>
                  <a:pt x="6412525" y="143551"/>
                </a:lnTo>
                <a:lnTo>
                  <a:pt x="6441039" y="189496"/>
                </a:lnTo>
                <a:lnTo>
                  <a:pt x="6462300" y="239808"/>
                </a:lnTo>
                <a:lnTo>
                  <a:pt x="6475586" y="293765"/>
                </a:lnTo>
                <a:lnTo>
                  <a:pt x="6480175" y="350646"/>
                </a:lnTo>
                <a:lnTo>
                  <a:pt x="6480175" y="1752981"/>
                </a:lnTo>
                <a:lnTo>
                  <a:pt x="6475586" y="1809827"/>
                </a:lnTo>
                <a:lnTo>
                  <a:pt x="6462300" y="1863757"/>
                </a:lnTo>
                <a:lnTo>
                  <a:pt x="6441039" y="1914047"/>
                </a:lnTo>
                <a:lnTo>
                  <a:pt x="6412525" y="1959976"/>
                </a:lnTo>
                <a:lnTo>
                  <a:pt x="6377479" y="2000821"/>
                </a:lnTo>
                <a:lnTo>
                  <a:pt x="6336623" y="2035859"/>
                </a:lnTo>
                <a:lnTo>
                  <a:pt x="6290678" y="2064369"/>
                </a:lnTo>
                <a:lnTo>
                  <a:pt x="6240366" y="2085627"/>
                </a:lnTo>
                <a:lnTo>
                  <a:pt x="6186409" y="2098912"/>
                </a:lnTo>
                <a:lnTo>
                  <a:pt x="6129528" y="2103501"/>
                </a:lnTo>
                <a:lnTo>
                  <a:pt x="350519" y="2103501"/>
                </a:lnTo>
                <a:lnTo>
                  <a:pt x="293642" y="2098912"/>
                </a:lnTo>
                <a:lnTo>
                  <a:pt x="239694" y="2085627"/>
                </a:lnTo>
                <a:lnTo>
                  <a:pt x="189397" y="2064369"/>
                </a:lnTo>
                <a:lnTo>
                  <a:pt x="143469" y="2035859"/>
                </a:lnTo>
                <a:lnTo>
                  <a:pt x="102631" y="2000821"/>
                </a:lnTo>
                <a:lnTo>
                  <a:pt x="67604" y="1959976"/>
                </a:lnTo>
                <a:lnTo>
                  <a:pt x="39107" y="1914047"/>
                </a:lnTo>
                <a:lnTo>
                  <a:pt x="17861" y="1863757"/>
                </a:lnTo>
                <a:lnTo>
                  <a:pt x="4585" y="1809827"/>
                </a:lnTo>
                <a:lnTo>
                  <a:pt x="0" y="1752981"/>
                </a:lnTo>
                <a:lnTo>
                  <a:pt x="0" y="350646"/>
                </a:lnTo>
                <a:close/>
              </a:path>
            </a:pathLst>
          </a:custGeom>
          <a:ln w="25399">
            <a:solidFill>
              <a:srgbClr val="88A3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41144" y="1570228"/>
            <a:ext cx="6060440" cy="3900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0320" marR="17145" indent="1270" algn="ctr">
              <a:lnSpc>
                <a:spcPct val="100000"/>
              </a:lnSpc>
            </a:pPr>
            <a:r>
              <a:rPr sz="3200" dirty="0" smtClean="0">
                <a:latin typeface="Arial"/>
                <a:cs typeface="Arial"/>
              </a:rPr>
              <a:t>O</a:t>
            </a:r>
            <a:r>
              <a:rPr sz="3200" spc="-1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ti</a:t>
            </a:r>
            <a:r>
              <a:rPr sz="3200" spc="-15" dirty="0" smtClean="0">
                <a:latin typeface="Arial"/>
                <a:cs typeface="Arial"/>
              </a:rPr>
              <a:t>p</a:t>
            </a:r>
            <a:r>
              <a:rPr sz="3200" spc="0" dirty="0" smtClean="0">
                <a:latin typeface="Arial"/>
                <a:cs typeface="Arial"/>
              </a:rPr>
              <a:t>o </a:t>
            </a:r>
            <a:r>
              <a:rPr sz="3200" spc="-15" dirty="0" smtClean="0">
                <a:latin typeface="Arial"/>
                <a:cs typeface="Arial"/>
              </a:rPr>
              <a:t>d</a:t>
            </a:r>
            <a:r>
              <a:rPr sz="3200" spc="0" dirty="0" smtClean="0">
                <a:latin typeface="Arial"/>
                <a:cs typeface="Arial"/>
              </a:rPr>
              <a:t>e </a:t>
            </a:r>
            <a:r>
              <a:rPr sz="3200" spc="-15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tivid</a:t>
            </a:r>
            <a:r>
              <a:rPr sz="3200" spc="-15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de</a:t>
            </a:r>
            <a:r>
              <a:rPr sz="3200" spc="-10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p</a:t>
            </a:r>
            <a:r>
              <a:rPr sz="3200" spc="-15" dirty="0" smtClean="0">
                <a:latin typeface="Arial"/>
                <a:cs typeface="Arial"/>
              </a:rPr>
              <a:t>o</a:t>
            </a:r>
            <a:r>
              <a:rPr sz="3200" spc="0" dirty="0" smtClean="0">
                <a:latin typeface="Arial"/>
                <a:cs typeface="Arial"/>
              </a:rPr>
              <a:t>s</a:t>
            </a:r>
            <a:r>
              <a:rPr sz="3200" spc="5" dirty="0" smtClean="0">
                <a:latin typeface="Arial"/>
                <a:cs typeface="Arial"/>
              </a:rPr>
              <a:t>s</a:t>
            </a:r>
            <a:r>
              <a:rPr sz="3200" spc="0" dirty="0" smtClean="0">
                <a:latin typeface="Arial"/>
                <a:cs typeface="Arial"/>
              </a:rPr>
              <a:t>ui pri</a:t>
            </a:r>
            <a:r>
              <a:rPr sz="3200" spc="-15" dirty="0" smtClean="0">
                <a:latin typeface="Arial"/>
                <a:cs typeface="Arial"/>
              </a:rPr>
              <a:t>o</a:t>
            </a:r>
            <a:r>
              <a:rPr sz="3200" spc="0" dirty="0" smtClean="0">
                <a:latin typeface="Arial"/>
                <a:cs typeface="Arial"/>
              </a:rPr>
              <a:t>rid</a:t>
            </a:r>
            <a:r>
              <a:rPr sz="3200" spc="-15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de</a:t>
            </a:r>
            <a:r>
              <a:rPr sz="3200" spc="-2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sobre</a:t>
            </a:r>
            <a:r>
              <a:rPr sz="3200" spc="-2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a ca</a:t>
            </a:r>
            <a:r>
              <a:rPr sz="3200" spc="-15" dirty="0" smtClean="0">
                <a:latin typeface="Arial"/>
                <a:cs typeface="Arial"/>
              </a:rPr>
              <a:t>p</a:t>
            </a:r>
            <a:r>
              <a:rPr sz="3200" spc="0" dirty="0" smtClean="0">
                <a:latin typeface="Arial"/>
                <a:cs typeface="Arial"/>
              </a:rPr>
              <a:t>acid</a:t>
            </a:r>
            <a:r>
              <a:rPr sz="3200" spc="-15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de</a:t>
            </a:r>
            <a:r>
              <a:rPr sz="3200" spc="-3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de ar</a:t>
            </a:r>
            <a:r>
              <a:rPr sz="3200" spc="-15" dirty="0" smtClean="0">
                <a:latin typeface="Arial"/>
                <a:cs typeface="Arial"/>
              </a:rPr>
              <a:t>m</a:t>
            </a:r>
            <a:r>
              <a:rPr sz="3200" spc="0" dirty="0" smtClean="0">
                <a:latin typeface="Arial"/>
                <a:cs typeface="Arial"/>
              </a:rPr>
              <a:t>aze</a:t>
            </a:r>
            <a:r>
              <a:rPr sz="3200" spc="-20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a</a:t>
            </a:r>
            <a:r>
              <a:rPr sz="3200" spc="-15" dirty="0" smtClean="0">
                <a:latin typeface="Arial"/>
                <a:cs typeface="Arial"/>
              </a:rPr>
              <a:t>m</a:t>
            </a:r>
            <a:r>
              <a:rPr sz="3200" spc="0" dirty="0" smtClean="0">
                <a:latin typeface="Arial"/>
                <a:cs typeface="Arial"/>
              </a:rPr>
              <a:t>e</a:t>
            </a:r>
            <a:r>
              <a:rPr sz="3200" spc="-15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to</a:t>
            </a:r>
            <a:endParaRPr sz="32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5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 indent="86360" algn="ctr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Qua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do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 ca</a:t>
            </a:r>
            <a:r>
              <a:rPr sz="2400" spc="-10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ac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de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armazen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mento da 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stalaç</a:t>
            </a:r>
            <a:r>
              <a:rPr sz="2400" spc="-10" dirty="0" smtClean="0">
                <a:latin typeface="Arial"/>
                <a:cs typeface="Arial"/>
              </a:rPr>
              <a:t>ã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 enq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adrar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em 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uas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cl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sses disti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tas, por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armaze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ar líquidos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flamáve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 e/ou combust</a:t>
            </a:r>
            <a:r>
              <a:rPr sz="2400" spc="5" dirty="0" smtClean="0">
                <a:latin typeface="Arial"/>
                <a:cs typeface="Arial"/>
              </a:rPr>
              <a:t>í</a:t>
            </a:r>
            <a:r>
              <a:rPr sz="2400" spc="0" dirty="0" smtClean="0">
                <a:latin typeface="Arial"/>
                <a:cs typeface="Arial"/>
              </a:rPr>
              <a:t>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 e </a:t>
            </a:r>
            <a:r>
              <a:rPr sz="2400" spc="-10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ases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flamáve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s, dev</a:t>
            </a:r>
            <a:r>
              <a:rPr sz="2400" spc="-5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-se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uti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iz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 classe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maior gradação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3990" y="284226"/>
            <a:ext cx="6656070" cy="4838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810"/>
              </a:lnSpc>
            </a:pPr>
            <a:r>
              <a:rPr sz="3200" b="1" dirty="0" smtClean="0">
                <a:latin typeface="Arial"/>
                <a:cs typeface="Arial"/>
              </a:rPr>
              <a:t>2</a:t>
            </a:r>
            <a:r>
              <a:rPr sz="3200" b="1" spc="-10" dirty="0" smtClean="0">
                <a:latin typeface="Arial"/>
                <a:cs typeface="Arial"/>
              </a:rPr>
              <a:t>0</a:t>
            </a:r>
            <a:r>
              <a:rPr sz="3200" b="1" spc="0" dirty="0" smtClean="0">
                <a:latin typeface="Arial"/>
                <a:cs typeface="Arial"/>
              </a:rPr>
              <a:t>.4</a:t>
            </a:r>
            <a:r>
              <a:rPr sz="3200" b="1" spc="-15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Clas</a:t>
            </a:r>
            <a:r>
              <a:rPr sz="3200" b="1" spc="-15" dirty="0" smtClean="0">
                <a:latin typeface="Arial"/>
                <a:cs typeface="Arial"/>
              </a:rPr>
              <a:t>s</a:t>
            </a:r>
            <a:r>
              <a:rPr sz="3200" b="1" spc="0" dirty="0" smtClean="0">
                <a:latin typeface="Arial"/>
                <a:cs typeface="Arial"/>
              </a:rPr>
              <a:t>ifi</a:t>
            </a:r>
            <a:r>
              <a:rPr sz="3200" b="1" spc="-10" dirty="0" smtClean="0">
                <a:latin typeface="Arial"/>
                <a:cs typeface="Arial"/>
              </a:rPr>
              <a:t>c</a:t>
            </a:r>
            <a:r>
              <a:rPr sz="3200" b="1" spc="0" dirty="0" smtClean="0">
                <a:latin typeface="Arial"/>
                <a:cs typeface="Arial"/>
              </a:rPr>
              <a:t>a</a:t>
            </a:r>
            <a:r>
              <a:rPr sz="3200" b="1" spc="-10" dirty="0" smtClean="0">
                <a:latin typeface="Arial"/>
                <a:cs typeface="Arial"/>
              </a:rPr>
              <a:t>ç</a:t>
            </a:r>
            <a:r>
              <a:rPr sz="3200" b="1" spc="0" dirty="0" smtClean="0">
                <a:latin typeface="Arial"/>
                <a:cs typeface="Arial"/>
              </a:rPr>
              <a:t>ão</a:t>
            </a:r>
            <a:r>
              <a:rPr sz="3200" b="1" spc="-35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das</a:t>
            </a:r>
            <a:r>
              <a:rPr sz="3200" b="1" spc="-30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In</a:t>
            </a:r>
            <a:r>
              <a:rPr sz="3200" b="1" spc="-10" dirty="0" smtClean="0">
                <a:latin typeface="Arial"/>
                <a:cs typeface="Arial"/>
              </a:rPr>
              <a:t>s</a:t>
            </a:r>
            <a:r>
              <a:rPr sz="3200" b="1" spc="0" dirty="0" smtClean="0">
                <a:latin typeface="Arial"/>
                <a:cs typeface="Arial"/>
              </a:rPr>
              <a:t>tal</a:t>
            </a:r>
            <a:r>
              <a:rPr sz="3200" b="1" spc="-15" dirty="0" smtClean="0">
                <a:latin typeface="Arial"/>
                <a:cs typeface="Arial"/>
              </a:rPr>
              <a:t>a</a:t>
            </a:r>
            <a:r>
              <a:rPr sz="3200" b="1" spc="0" dirty="0" smtClean="0">
                <a:latin typeface="Arial"/>
                <a:cs typeface="Arial"/>
              </a:rPr>
              <a:t>çõ</a:t>
            </a:r>
            <a:r>
              <a:rPr sz="3200" b="1" spc="-15" dirty="0" smtClean="0">
                <a:latin typeface="Arial"/>
                <a:cs typeface="Arial"/>
              </a:rPr>
              <a:t>e</a:t>
            </a:r>
            <a:r>
              <a:rPr sz="3200" b="1" spc="0" dirty="0" smtClean="0"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0075" y="1412931"/>
            <a:ext cx="7726199" cy="51115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0825" y="1268475"/>
            <a:ext cx="1368425" cy="504825"/>
          </a:xfrm>
          <a:custGeom>
            <a:avLst/>
            <a:gdLst/>
            <a:ahLst/>
            <a:cxnLst/>
            <a:rect l="l" t="t" r="r" b="b"/>
            <a:pathLst>
              <a:path w="1368425" h="504825">
                <a:moveTo>
                  <a:pt x="0" y="252349"/>
                </a:moveTo>
                <a:lnTo>
                  <a:pt x="8955" y="211397"/>
                </a:lnTo>
                <a:lnTo>
                  <a:pt x="34882" y="172557"/>
                </a:lnTo>
                <a:lnTo>
                  <a:pt x="76371" y="136345"/>
                </a:lnTo>
                <a:lnTo>
                  <a:pt x="132014" y="103281"/>
                </a:lnTo>
                <a:lnTo>
                  <a:pt x="200402" y="73882"/>
                </a:lnTo>
                <a:lnTo>
                  <a:pt x="238936" y="60719"/>
                </a:lnTo>
                <a:lnTo>
                  <a:pt x="280127" y="48666"/>
                </a:lnTo>
                <a:lnTo>
                  <a:pt x="323800" y="37789"/>
                </a:lnTo>
                <a:lnTo>
                  <a:pt x="369779" y="28152"/>
                </a:lnTo>
                <a:lnTo>
                  <a:pt x="417887" y="19819"/>
                </a:lnTo>
                <a:lnTo>
                  <a:pt x="467950" y="12857"/>
                </a:lnTo>
                <a:lnTo>
                  <a:pt x="519789" y="7329"/>
                </a:lnTo>
                <a:lnTo>
                  <a:pt x="573230" y="3300"/>
                </a:lnTo>
                <a:lnTo>
                  <a:pt x="628097" y="835"/>
                </a:lnTo>
                <a:lnTo>
                  <a:pt x="684212" y="0"/>
                </a:lnTo>
                <a:lnTo>
                  <a:pt x="740329" y="835"/>
                </a:lnTo>
                <a:lnTo>
                  <a:pt x="795197" y="3300"/>
                </a:lnTo>
                <a:lnTo>
                  <a:pt x="848639" y="7329"/>
                </a:lnTo>
                <a:lnTo>
                  <a:pt x="900479" y="12857"/>
                </a:lnTo>
                <a:lnTo>
                  <a:pt x="950542" y="19819"/>
                </a:lnTo>
                <a:lnTo>
                  <a:pt x="998651" y="28152"/>
                </a:lnTo>
                <a:lnTo>
                  <a:pt x="1044630" y="37789"/>
                </a:lnTo>
                <a:lnTo>
                  <a:pt x="1088303" y="48666"/>
                </a:lnTo>
                <a:lnTo>
                  <a:pt x="1129494" y="60719"/>
                </a:lnTo>
                <a:lnTo>
                  <a:pt x="1168026" y="73882"/>
                </a:lnTo>
                <a:lnTo>
                  <a:pt x="1203725" y="88091"/>
                </a:lnTo>
                <a:lnTo>
                  <a:pt x="1265916" y="119387"/>
                </a:lnTo>
                <a:lnTo>
                  <a:pt x="1314657" y="154090"/>
                </a:lnTo>
                <a:lnTo>
                  <a:pt x="1348540" y="191681"/>
                </a:lnTo>
                <a:lnTo>
                  <a:pt x="1366156" y="231641"/>
                </a:lnTo>
                <a:lnTo>
                  <a:pt x="1368425" y="252349"/>
                </a:lnTo>
                <a:lnTo>
                  <a:pt x="1366156" y="273056"/>
                </a:lnTo>
                <a:lnTo>
                  <a:pt x="1348540" y="313024"/>
                </a:lnTo>
                <a:lnTo>
                  <a:pt x="1314657" y="350627"/>
                </a:lnTo>
                <a:lnTo>
                  <a:pt x="1265916" y="385345"/>
                </a:lnTo>
                <a:lnTo>
                  <a:pt x="1203725" y="416660"/>
                </a:lnTo>
                <a:lnTo>
                  <a:pt x="1168026" y="430879"/>
                </a:lnTo>
                <a:lnTo>
                  <a:pt x="1129494" y="444051"/>
                </a:lnTo>
                <a:lnTo>
                  <a:pt x="1088303" y="456113"/>
                </a:lnTo>
                <a:lnTo>
                  <a:pt x="1044630" y="467000"/>
                </a:lnTo>
                <a:lnTo>
                  <a:pt x="998651" y="476645"/>
                </a:lnTo>
                <a:lnTo>
                  <a:pt x="950542" y="484985"/>
                </a:lnTo>
                <a:lnTo>
                  <a:pt x="900479" y="491954"/>
                </a:lnTo>
                <a:lnTo>
                  <a:pt x="848639" y="497487"/>
                </a:lnTo>
                <a:lnTo>
                  <a:pt x="795197" y="501520"/>
                </a:lnTo>
                <a:lnTo>
                  <a:pt x="740329" y="503988"/>
                </a:lnTo>
                <a:lnTo>
                  <a:pt x="684212" y="504825"/>
                </a:lnTo>
                <a:lnTo>
                  <a:pt x="628097" y="503988"/>
                </a:lnTo>
                <a:lnTo>
                  <a:pt x="573230" y="501520"/>
                </a:lnTo>
                <a:lnTo>
                  <a:pt x="519789" y="497487"/>
                </a:lnTo>
                <a:lnTo>
                  <a:pt x="467950" y="491954"/>
                </a:lnTo>
                <a:lnTo>
                  <a:pt x="417887" y="484985"/>
                </a:lnTo>
                <a:lnTo>
                  <a:pt x="369779" y="476645"/>
                </a:lnTo>
                <a:lnTo>
                  <a:pt x="323800" y="467000"/>
                </a:lnTo>
                <a:lnTo>
                  <a:pt x="280127" y="456113"/>
                </a:lnTo>
                <a:lnTo>
                  <a:pt x="238936" y="444051"/>
                </a:lnTo>
                <a:lnTo>
                  <a:pt x="200402" y="430879"/>
                </a:lnTo>
                <a:lnTo>
                  <a:pt x="164703" y="416660"/>
                </a:lnTo>
                <a:lnTo>
                  <a:pt x="102511" y="385345"/>
                </a:lnTo>
                <a:lnTo>
                  <a:pt x="53769" y="350627"/>
                </a:lnTo>
                <a:lnTo>
                  <a:pt x="19885" y="313024"/>
                </a:lnTo>
                <a:lnTo>
                  <a:pt x="2268" y="273056"/>
                </a:lnTo>
                <a:lnTo>
                  <a:pt x="0" y="252349"/>
                </a:lnTo>
                <a:close/>
              </a:path>
            </a:pathLst>
          </a:custGeom>
          <a:ln w="25400">
            <a:solidFill>
              <a:srgbClr val="6F2F9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3850" y="2708275"/>
            <a:ext cx="1395476" cy="530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8312" y="4436998"/>
            <a:ext cx="1395349" cy="530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19250" y="1844675"/>
            <a:ext cx="576326" cy="0"/>
          </a:xfrm>
          <a:custGeom>
            <a:avLst/>
            <a:gdLst/>
            <a:ahLst/>
            <a:cxnLst/>
            <a:rect l="l" t="t" r="r" b="b"/>
            <a:pathLst>
              <a:path w="576326">
                <a:moveTo>
                  <a:pt x="0" y="0"/>
                </a:moveTo>
                <a:lnTo>
                  <a:pt x="576326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73275" y="2266886"/>
            <a:ext cx="725487" cy="460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19250" y="3284538"/>
            <a:ext cx="579437" cy="365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73275" y="3933761"/>
            <a:ext cx="579437" cy="36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97025" y="5013261"/>
            <a:ext cx="579437" cy="36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19250" y="6092825"/>
            <a:ext cx="579437" cy="36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11476" y="2290762"/>
            <a:ext cx="1152525" cy="201612"/>
          </a:xfrm>
          <a:custGeom>
            <a:avLst/>
            <a:gdLst/>
            <a:ahLst/>
            <a:cxnLst/>
            <a:rect l="l" t="t" r="r" b="b"/>
            <a:pathLst>
              <a:path w="1152525" h="201612">
                <a:moveTo>
                  <a:pt x="0" y="201612"/>
                </a:moveTo>
                <a:lnTo>
                  <a:pt x="1152525" y="201612"/>
                </a:lnTo>
                <a:lnTo>
                  <a:pt x="1152525" y="0"/>
                </a:lnTo>
                <a:lnTo>
                  <a:pt x="0" y="0"/>
                </a:lnTo>
                <a:lnTo>
                  <a:pt x="0" y="201612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95801" y="2492375"/>
            <a:ext cx="1152525" cy="215900"/>
          </a:xfrm>
          <a:custGeom>
            <a:avLst/>
            <a:gdLst/>
            <a:ahLst/>
            <a:cxnLst/>
            <a:rect l="l" t="t" r="r" b="b"/>
            <a:pathLst>
              <a:path w="1152525" h="215900">
                <a:moveTo>
                  <a:pt x="0" y="215900"/>
                </a:moveTo>
                <a:lnTo>
                  <a:pt x="1152525" y="215900"/>
                </a:lnTo>
                <a:lnTo>
                  <a:pt x="1152525" y="0"/>
                </a:lnTo>
                <a:lnTo>
                  <a:pt x="0" y="0"/>
                </a:lnTo>
                <a:lnTo>
                  <a:pt x="0" y="21590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95731" y="914653"/>
            <a:ext cx="8073390" cy="2724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</a:pPr>
            <a:r>
              <a:rPr sz="1800" dirty="0" smtClean="0">
                <a:latin typeface="Arial"/>
                <a:cs typeface="Arial"/>
              </a:rPr>
              <a:t>P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ra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fe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to 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R </a:t>
            </a:r>
            <a:r>
              <a:rPr sz="1800" spc="-10" dirty="0" smtClean="0">
                <a:latin typeface="Arial"/>
                <a:cs typeface="Arial"/>
              </a:rPr>
              <a:t>20</a:t>
            </a:r>
            <a:r>
              <a:rPr sz="1800" spc="0" dirty="0" smtClean="0">
                <a:latin typeface="Arial"/>
                <a:cs typeface="Arial"/>
              </a:rPr>
              <a:t>, 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 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sta</a:t>
            </a:r>
            <a:r>
              <a:rPr sz="1800" spc="-10" dirty="0" smtClean="0">
                <a:latin typeface="Arial"/>
                <a:cs typeface="Arial"/>
              </a:rPr>
              <a:t>la</a:t>
            </a:r>
            <a:r>
              <a:rPr sz="1800" spc="0" dirty="0" smtClean="0">
                <a:latin typeface="Arial"/>
                <a:cs typeface="Arial"/>
              </a:rPr>
              <a:t>ç</a:t>
            </a:r>
            <a:r>
              <a:rPr sz="1800" spc="-10" dirty="0" smtClean="0">
                <a:latin typeface="Arial"/>
                <a:cs typeface="Arial"/>
              </a:rPr>
              <a:t>õe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10" dirty="0" smtClean="0">
                <a:latin typeface="Arial"/>
                <a:cs typeface="Arial"/>
              </a:rPr>
              <a:t>ã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vi</a:t>
            </a:r>
            <a:r>
              <a:rPr sz="1800" spc="-15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5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 cl</a:t>
            </a:r>
            <a:r>
              <a:rPr sz="1800" spc="-15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ss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s,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10" dirty="0" smtClean="0">
                <a:latin typeface="Arial"/>
                <a:cs typeface="Arial"/>
              </a:rPr>
              <a:t>on</a:t>
            </a:r>
            <a:r>
              <a:rPr sz="1800" spc="0" dirty="0" smtClean="0">
                <a:latin typeface="Arial"/>
                <a:cs typeface="Arial"/>
              </a:rPr>
              <a:t>forme</a:t>
            </a:r>
            <a:r>
              <a:rPr sz="1800" spc="-35" dirty="0" smtClean="0">
                <a:latin typeface="Arial"/>
                <a:cs typeface="Arial"/>
              </a:rPr>
              <a:t> </a:t>
            </a:r>
            <a:r>
              <a:rPr sz="1800" spc="-190" dirty="0" smtClean="0">
                <a:latin typeface="Arial"/>
                <a:cs typeface="Arial"/>
              </a:rPr>
              <a:t>T</a:t>
            </a:r>
            <a:r>
              <a:rPr sz="1800" spc="-10" dirty="0" smtClean="0">
                <a:latin typeface="Arial"/>
                <a:cs typeface="Arial"/>
              </a:rPr>
              <a:t>abe</a:t>
            </a:r>
            <a:r>
              <a:rPr sz="1800" spc="0" dirty="0" smtClean="0">
                <a:latin typeface="Arial"/>
                <a:cs typeface="Arial"/>
              </a:rPr>
              <a:t>la</a:t>
            </a:r>
            <a:r>
              <a:rPr sz="1800" spc="-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411476" y="3970401"/>
            <a:ext cx="2251075" cy="250825"/>
          </a:xfrm>
          <a:custGeom>
            <a:avLst/>
            <a:gdLst/>
            <a:ahLst/>
            <a:cxnLst/>
            <a:rect l="l" t="t" r="r" b="b"/>
            <a:pathLst>
              <a:path w="2251075" h="250825">
                <a:moveTo>
                  <a:pt x="0" y="250825"/>
                </a:moveTo>
                <a:lnTo>
                  <a:pt x="2251075" y="250825"/>
                </a:lnTo>
                <a:lnTo>
                  <a:pt x="2251075" y="0"/>
                </a:lnTo>
                <a:lnTo>
                  <a:pt x="0" y="0"/>
                </a:lnTo>
                <a:lnTo>
                  <a:pt x="0" y="250825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95801" y="4221226"/>
            <a:ext cx="2447925" cy="215900"/>
          </a:xfrm>
          <a:custGeom>
            <a:avLst/>
            <a:gdLst/>
            <a:ahLst/>
            <a:cxnLst/>
            <a:rect l="l" t="t" r="r" b="b"/>
            <a:pathLst>
              <a:path w="2447925" h="215900">
                <a:moveTo>
                  <a:pt x="0" y="215900"/>
                </a:moveTo>
                <a:lnTo>
                  <a:pt x="2447925" y="215900"/>
                </a:lnTo>
                <a:lnTo>
                  <a:pt x="2447925" y="0"/>
                </a:lnTo>
                <a:lnTo>
                  <a:pt x="0" y="0"/>
                </a:lnTo>
                <a:lnTo>
                  <a:pt x="0" y="21590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411476" y="6111875"/>
            <a:ext cx="1368425" cy="196850"/>
          </a:xfrm>
          <a:custGeom>
            <a:avLst/>
            <a:gdLst/>
            <a:ahLst/>
            <a:cxnLst/>
            <a:rect l="l" t="t" r="r" b="b"/>
            <a:pathLst>
              <a:path w="1368425" h="196850">
                <a:moveTo>
                  <a:pt x="0" y="196850"/>
                </a:moveTo>
                <a:lnTo>
                  <a:pt x="1368425" y="196850"/>
                </a:lnTo>
                <a:lnTo>
                  <a:pt x="1368425" y="0"/>
                </a:lnTo>
                <a:lnTo>
                  <a:pt x="0" y="0"/>
                </a:lnTo>
                <a:lnTo>
                  <a:pt x="0" y="19685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95801" y="6308725"/>
            <a:ext cx="1584325" cy="215900"/>
          </a:xfrm>
          <a:custGeom>
            <a:avLst/>
            <a:gdLst/>
            <a:ahLst/>
            <a:cxnLst/>
            <a:rect l="l" t="t" r="r" b="b"/>
            <a:pathLst>
              <a:path w="1584325" h="215900">
                <a:moveTo>
                  <a:pt x="0" y="215900"/>
                </a:moveTo>
                <a:lnTo>
                  <a:pt x="1584325" y="215900"/>
                </a:lnTo>
                <a:lnTo>
                  <a:pt x="1584325" y="0"/>
                </a:lnTo>
                <a:lnTo>
                  <a:pt x="0" y="0"/>
                </a:lnTo>
                <a:lnTo>
                  <a:pt x="0" y="21590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9587" y="985774"/>
            <a:ext cx="2873375" cy="2155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879347"/>
            <a:ext cx="1065276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4627" y="879347"/>
            <a:ext cx="359664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6444" y="879347"/>
            <a:ext cx="381000" cy="513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39596" y="879347"/>
            <a:ext cx="367284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5380" y="394715"/>
            <a:ext cx="1834895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64892" y="394715"/>
            <a:ext cx="483107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42616" y="394715"/>
            <a:ext cx="853440" cy="6797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90672" y="394715"/>
            <a:ext cx="2403348" cy="6797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88635" y="394715"/>
            <a:ext cx="481584" cy="6797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164835" y="394715"/>
            <a:ext cx="851915" cy="6797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1367" y="394715"/>
            <a:ext cx="2115312" cy="6797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21295" y="394715"/>
            <a:ext cx="481583" cy="6797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78175" y="1609597"/>
            <a:ext cx="3365500" cy="225590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06495" y="1668779"/>
            <a:ext cx="1065276" cy="51358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63923" y="1668779"/>
            <a:ext cx="359663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15740" y="1668779"/>
            <a:ext cx="454151" cy="5135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62044" y="1668779"/>
            <a:ext cx="367284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48326" y="2055876"/>
            <a:ext cx="3732149" cy="216369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60364" y="2176272"/>
            <a:ext cx="1065276" cy="51358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17792" y="2176272"/>
            <a:ext cx="359664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69607" y="2176272"/>
            <a:ext cx="527303" cy="51358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89064" y="2176272"/>
            <a:ext cx="367283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88365" y="949452"/>
            <a:ext cx="6557645" cy="15805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C</a:t>
            </a:r>
            <a:r>
              <a:rPr sz="1800" spc="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la</a:t>
            </a:r>
            <a:r>
              <a:rPr sz="1800" spc="-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</a:t>
            </a:r>
            <a:r>
              <a:rPr sz="18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se</a:t>
            </a:r>
            <a:r>
              <a:rPr sz="1800" spc="-3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 </a:t>
            </a:r>
            <a:r>
              <a:rPr sz="1800" spc="-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I</a:t>
            </a:r>
            <a:endParaRPr sz="1800">
              <a:latin typeface="Arial Rounded MT Bold"/>
              <a:cs typeface="Arial Rounded MT Bold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65"/>
              </a:spcBef>
            </a:pPr>
            <a:endParaRPr sz="1000"/>
          </a:p>
          <a:p>
            <a:pPr marR="75565" algn="ctr">
              <a:lnSpc>
                <a:spcPct val="100000"/>
              </a:lnSpc>
            </a:pPr>
            <a:r>
              <a:rPr sz="1800" spc="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C</a:t>
            </a:r>
            <a:r>
              <a:rPr sz="1800" spc="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la</a:t>
            </a:r>
            <a:r>
              <a:rPr sz="1800" spc="-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</a:t>
            </a:r>
            <a:r>
              <a:rPr sz="18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se</a:t>
            </a:r>
            <a:r>
              <a:rPr sz="1800" spc="-3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II</a:t>
            </a:r>
            <a:endParaRPr sz="1800">
              <a:latin typeface="Arial Rounded MT Bold"/>
              <a:cs typeface="Arial Rounded MT Bold"/>
            </a:endParaRPr>
          </a:p>
          <a:p>
            <a:pPr>
              <a:lnSpc>
                <a:spcPts val="800"/>
              </a:lnSpc>
              <a:spcBef>
                <a:spcPts val="28"/>
              </a:spcBef>
            </a:pPr>
            <a:endParaRPr sz="800"/>
          </a:p>
          <a:p>
            <a:pPr>
              <a:lnSpc>
                <a:spcPts val="1000"/>
              </a:lnSpc>
            </a:pPr>
            <a:endParaRPr sz="1000"/>
          </a:p>
          <a:p>
            <a:pPr marR="12700" algn="r">
              <a:lnSpc>
                <a:spcPct val="100000"/>
              </a:lnSpc>
            </a:pPr>
            <a:r>
              <a:rPr sz="1800" spc="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C</a:t>
            </a:r>
            <a:r>
              <a:rPr sz="1800" spc="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la</a:t>
            </a:r>
            <a:r>
              <a:rPr sz="1800" spc="-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</a:t>
            </a:r>
            <a:r>
              <a:rPr sz="18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se</a:t>
            </a:r>
            <a:r>
              <a:rPr sz="1800" spc="-3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III</a:t>
            </a:r>
            <a:endParaRPr sz="1800">
              <a:latin typeface="Arial Rounded MT Bold"/>
              <a:cs typeface="Arial Rounded MT Bold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957580">
              <a:lnSpc>
                <a:spcPts val="2835"/>
              </a:lnSpc>
            </a:pPr>
            <a:r>
              <a:rPr sz="2400" spc="-2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E</a:t>
            </a:r>
            <a:r>
              <a:rPr sz="2400" spc="-6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x</a:t>
            </a:r>
            <a:r>
              <a:rPr sz="2400" spc="-1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emplos</a:t>
            </a:r>
            <a:r>
              <a:rPr sz="2400" spc="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de Clas</a:t>
            </a:r>
            <a:r>
              <a:rPr sz="2400" spc="-1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s</a:t>
            </a:r>
            <a:r>
              <a:rPr sz="24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i</a:t>
            </a:r>
            <a:r>
              <a:rPr sz="2400" spc="2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f</a:t>
            </a:r>
            <a:r>
              <a:rPr sz="24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icação</a:t>
            </a:r>
            <a:r>
              <a:rPr sz="2400" spc="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de</a:t>
            </a:r>
            <a:r>
              <a:rPr sz="2400" spc="-1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Instalações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330575" y="4806886"/>
            <a:ext cx="2743200" cy="18304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688719" y="4479290"/>
            <a:ext cx="2853690" cy="2832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5" dirty="0" smtClean="0">
                <a:latin typeface="Arial Rounded MT Bold"/>
                <a:cs typeface="Arial Rounded MT Bold"/>
              </a:rPr>
              <a:t>E</a:t>
            </a:r>
            <a:r>
              <a:rPr sz="1800" spc="-40" dirty="0" smtClean="0">
                <a:latin typeface="Arial Rounded MT Bold"/>
                <a:cs typeface="Arial Rounded MT Bold"/>
              </a:rPr>
              <a:t>x</a:t>
            </a:r>
            <a:r>
              <a:rPr sz="1800" spc="5" dirty="0" smtClean="0">
                <a:latin typeface="Arial Rounded MT Bold"/>
                <a:cs typeface="Arial Rounded MT Bold"/>
              </a:rPr>
              <a:t>ceç</a:t>
            </a:r>
            <a:r>
              <a:rPr sz="1800" spc="0" dirty="0" smtClean="0">
                <a:latin typeface="Arial Rounded MT Bold"/>
                <a:cs typeface="Arial Rounded MT Bold"/>
              </a:rPr>
              <a:t>ões</a:t>
            </a:r>
            <a:r>
              <a:rPr sz="1800" spc="-40" dirty="0" smtClean="0"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latin typeface="Arial Rounded MT Bold"/>
                <a:cs typeface="Arial Rounded MT Bold"/>
              </a:rPr>
              <a:t>à </a:t>
            </a:r>
            <a:r>
              <a:rPr sz="1800" spc="5" dirty="0" smtClean="0">
                <a:latin typeface="Arial Rounded MT Bold"/>
                <a:cs typeface="Arial Rounded MT Bold"/>
              </a:rPr>
              <a:t>C</a:t>
            </a:r>
            <a:r>
              <a:rPr sz="1800" spc="10" dirty="0" smtClean="0">
                <a:latin typeface="Arial Rounded MT Bold"/>
                <a:cs typeface="Arial Rounded MT Bold"/>
              </a:rPr>
              <a:t>l</a:t>
            </a:r>
            <a:r>
              <a:rPr sz="1800" spc="5" dirty="0" smtClean="0">
                <a:latin typeface="Arial Rounded MT Bold"/>
                <a:cs typeface="Arial Rounded MT Bold"/>
              </a:rPr>
              <a:t>as</a:t>
            </a:r>
            <a:r>
              <a:rPr sz="1800" spc="0" dirty="0" smtClean="0">
                <a:latin typeface="Arial Rounded MT Bold"/>
                <a:cs typeface="Arial Rounded MT Bold"/>
              </a:rPr>
              <a:t>si</a:t>
            </a:r>
            <a:r>
              <a:rPr sz="1800" spc="15" dirty="0" smtClean="0">
                <a:latin typeface="Arial Rounded MT Bold"/>
                <a:cs typeface="Arial Rounded MT Bold"/>
              </a:rPr>
              <a:t>f</a:t>
            </a:r>
            <a:r>
              <a:rPr sz="1800" spc="-10" dirty="0" smtClean="0">
                <a:latin typeface="Arial Rounded MT Bold"/>
                <a:cs typeface="Arial Rounded MT Bold"/>
              </a:rPr>
              <a:t>i</a:t>
            </a:r>
            <a:r>
              <a:rPr sz="1800" spc="5" dirty="0" smtClean="0">
                <a:latin typeface="Arial Rounded MT Bold"/>
                <a:cs typeface="Arial Rounded MT Bold"/>
              </a:rPr>
              <a:t>ca</a:t>
            </a:r>
            <a:r>
              <a:rPr sz="1800" spc="0" dirty="0" smtClean="0">
                <a:latin typeface="Arial Rounded MT Bold"/>
                <a:cs typeface="Arial Rounded MT Bold"/>
              </a:rPr>
              <a:t>ção</a:t>
            </a:r>
            <a:endParaRPr sz="1800">
              <a:latin typeface="Arial Rounded MT Bold"/>
              <a:cs typeface="Arial Rounded MT Bold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42887" y="4806950"/>
            <a:ext cx="2466975" cy="184785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0500" y="4768596"/>
            <a:ext cx="1260348" cy="51358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43000" y="4768596"/>
            <a:ext cx="371856" cy="5135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07008" y="4768596"/>
            <a:ext cx="1528572" cy="5135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27732" y="4768596"/>
            <a:ext cx="432816" cy="51358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52700" y="4768596"/>
            <a:ext cx="371856" cy="5135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0500" y="5042915"/>
            <a:ext cx="384047" cy="51358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66700" y="5042915"/>
            <a:ext cx="371856" cy="5135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30708" y="5042915"/>
            <a:ext cx="2365248" cy="51358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0500" y="5317235"/>
            <a:ext cx="1146048" cy="51358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28700" y="5317235"/>
            <a:ext cx="664463" cy="51358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85316" y="5317235"/>
            <a:ext cx="370332" cy="5135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47800" y="5317235"/>
            <a:ext cx="891539" cy="51358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31492" y="5317235"/>
            <a:ext cx="664463" cy="51358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88107" y="5317235"/>
            <a:ext cx="370331" cy="5135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50592" y="5317235"/>
            <a:ext cx="371856" cy="5135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0500" y="5591555"/>
            <a:ext cx="384047" cy="51358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66700" y="5591555"/>
            <a:ext cx="434340" cy="51358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3191" y="5591555"/>
            <a:ext cx="1324356" cy="51358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0500" y="5865876"/>
            <a:ext cx="2148840" cy="51358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0500" y="6140196"/>
            <a:ext cx="2734056" cy="51358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0500" y="6414515"/>
            <a:ext cx="2161032" cy="44348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043683" y="6414515"/>
            <a:ext cx="371856" cy="44348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321665" y="4838065"/>
            <a:ext cx="2386965" cy="19310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b="1" dirty="0" smtClean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b="1" spc="5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ena q</a:t>
            </a:r>
            <a:r>
              <a:rPr b="1" spc="5" dirty="0" smtClean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anti</a:t>
            </a:r>
            <a:r>
              <a:rPr b="1" spc="5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ade</a:t>
            </a:r>
            <a:endParaRPr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lr>
                <a:srgbClr val="C00000"/>
              </a:buClr>
              <a:buFont typeface="Arial"/>
              <a:buChar char="-"/>
              <a:tabLst>
                <a:tab pos="152400" algn="l"/>
              </a:tabLst>
            </a:pPr>
            <a:r>
              <a:rPr b="1" dirty="0" smtClean="0">
                <a:solidFill>
                  <a:srgbClr val="C00000"/>
                </a:solidFill>
                <a:latin typeface="Arial"/>
                <a:cs typeface="Arial"/>
              </a:rPr>
              <a:t>Ga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es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5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nf</a:t>
            </a:r>
            <a:r>
              <a:rPr b="1" spc="5" dirty="0" smtClean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á</a:t>
            </a:r>
            <a:r>
              <a:rPr b="1" spc="-45" dirty="0" smtClean="0">
                <a:solidFill>
                  <a:srgbClr val="C00000"/>
                </a:solidFill>
                <a:latin typeface="Arial"/>
                <a:cs typeface="Arial"/>
              </a:rPr>
              <a:t>v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eis</a:t>
            </a:r>
            <a:endParaRPr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ac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im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b="1" spc="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ton</a:t>
            </a:r>
            <a:r>
              <a:rPr b="1" spc="-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té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2 ton</a:t>
            </a:r>
            <a:endParaRPr dirty="0">
              <a:latin typeface="Arial"/>
              <a:cs typeface="Arial"/>
            </a:endParaRPr>
          </a:p>
          <a:p>
            <a:pPr marL="12700" marR="12700">
              <a:lnSpc>
                <a:spcPct val="100000"/>
              </a:lnSpc>
              <a:buClr>
                <a:srgbClr val="C00000"/>
              </a:buClr>
              <a:buFont typeface="Arial"/>
              <a:buChar char="-"/>
              <a:tabLst>
                <a:tab pos="215265" algn="l"/>
              </a:tabLst>
            </a:pP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Líquidos i</a:t>
            </a:r>
            <a:r>
              <a:rPr b="1" spc="5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flam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á</a:t>
            </a:r>
            <a:r>
              <a:rPr b="1" spc="-45" dirty="0" smtClean="0">
                <a:solidFill>
                  <a:srgbClr val="C00000"/>
                </a:solidFill>
                <a:latin typeface="Arial"/>
                <a:cs typeface="Arial"/>
              </a:rPr>
              <a:t>v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eis</a:t>
            </a:r>
            <a:r>
              <a:rPr b="1" spc="3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e/ou combustí</a:t>
            </a:r>
            <a:r>
              <a:rPr b="1" spc="-40" dirty="0" smtClean="0">
                <a:solidFill>
                  <a:srgbClr val="C00000"/>
                </a:solidFill>
                <a:latin typeface="Arial"/>
                <a:cs typeface="Arial"/>
              </a:rPr>
              <a:t>v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eis</a:t>
            </a:r>
            <a:r>
              <a:rPr b="1" spc="3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e 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ci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a de 1 m³ até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10</a:t>
            </a:r>
            <a:r>
              <a:rPr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0" dirty="0" smtClean="0">
                <a:solidFill>
                  <a:srgbClr val="C00000"/>
                </a:solidFill>
                <a:latin typeface="Arial"/>
                <a:cs typeface="Arial"/>
              </a:rPr>
              <a:t>m³</a:t>
            </a:r>
            <a:endParaRPr dirty="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278123" y="4840223"/>
            <a:ext cx="2078736" cy="51358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049011" y="4840223"/>
            <a:ext cx="377951" cy="51358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278123" y="5114544"/>
            <a:ext cx="1470660" cy="51358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440935" y="5114544"/>
            <a:ext cx="440436" cy="51358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573523" y="5114544"/>
            <a:ext cx="637031" cy="51358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902708" y="5114544"/>
            <a:ext cx="371856" cy="5135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278123" y="5388864"/>
            <a:ext cx="1551431" cy="51358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521708" y="5388864"/>
            <a:ext cx="371856" cy="5135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585715" y="5388864"/>
            <a:ext cx="1354836" cy="51358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632703" y="5388864"/>
            <a:ext cx="379475" cy="51358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704332" y="5388864"/>
            <a:ext cx="498348" cy="51358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278123" y="5663184"/>
            <a:ext cx="1549908" cy="51358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520184" y="5663184"/>
            <a:ext cx="373379" cy="51358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585715" y="5663184"/>
            <a:ext cx="384048" cy="51358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661915" y="5663184"/>
            <a:ext cx="371856" cy="5135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725923" y="5663184"/>
            <a:ext cx="384048" cy="51358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802123" y="5663184"/>
            <a:ext cx="1246631" cy="51358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740908" y="5663184"/>
            <a:ext cx="448056" cy="51358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78123" y="5937503"/>
            <a:ext cx="637031" cy="513587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607308" y="5937503"/>
            <a:ext cx="371856" cy="5135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671315" y="5937503"/>
            <a:ext cx="626363" cy="51358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989832" y="5937503"/>
            <a:ext cx="867156" cy="513587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549140" y="5937503"/>
            <a:ext cx="371856" cy="51358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3409950" y="4909692"/>
            <a:ext cx="2579370" cy="13823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  <a:tabLst>
                <a:tab pos="1307465" algn="l"/>
              </a:tabLst>
            </a:pPr>
            <a:r>
              <a:rPr sz="1800" b="1" spc="-55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800" b="1" spc="-15" dirty="0" smtClean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5" dirty="0" smtClean="0">
                <a:solidFill>
                  <a:srgbClr val="C00000"/>
                </a:solidFill>
                <a:latin typeface="Arial"/>
                <a:cs typeface="Arial"/>
              </a:rPr>
              <a:t>z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na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me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nto en</a:t>
            </a:r>
            <a:r>
              <a:rPr sz="1800" b="1" spc="-45" dirty="0" smtClean="0">
                <a:solidFill>
                  <a:srgbClr val="C00000"/>
                </a:solidFill>
                <a:latin typeface="Arial"/>
                <a:cs typeface="Arial"/>
              </a:rPr>
              <a:t>v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az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b="1" spc="5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s	</a:t>
            </a:r>
            <a:r>
              <a:rPr sz="1800" b="1" spc="-5" dirty="0" smtClean="0">
                <a:solidFill>
                  <a:srgbClr val="C00000"/>
                </a:solidFill>
                <a:latin typeface="Arial"/>
                <a:cs typeface="Arial"/>
              </a:rPr>
              <a:t>em 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b="1" spc="5" dirty="0" smtClean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st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la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ç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ões </a:t>
            </a:r>
            <a:r>
              <a:rPr sz="1800" b="1" spc="-45" dirty="0" smtClean="0">
                <a:solidFill>
                  <a:srgbClr val="C00000"/>
                </a:solidFill>
                <a:latin typeface="Arial"/>
                <a:cs typeface="Arial"/>
              </a:rPr>
              <a:t>v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ejist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800" b="1" spc="6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e at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b="1" spc="5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st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800" b="1" spc="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- (la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b="1" spc="5" dirty="0" smtClean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b="1" spc="-5" dirty="0" smtClean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) até</a:t>
            </a:r>
            <a:r>
              <a:rPr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 smtClean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800" b="1" spc="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1800" b="1" spc="5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b="1" spc="0" dirty="0" smtClean="0">
                <a:solidFill>
                  <a:srgbClr val="C00000"/>
                </a:solidFill>
                <a:latin typeface="Arial"/>
                <a:cs typeface="Arial"/>
              </a:rPr>
              <a:t>tros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625" y="4097314"/>
            <a:ext cx="8891617" cy="22762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67625" y="5922962"/>
            <a:ext cx="979551" cy="484187"/>
          </a:xfrm>
          <a:custGeom>
            <a:avLst/>
            <a:gdLst/>
            <a:ahLst/>
            <a:cxnLst/>
            <a:rect l="l" t="t" r="r" b="b"/>
            <a:pathLst>
              <a:path w="979551" h="484187">
                <a:moveTo>
                  <a:pt x="242061" y="0"/>
                </a:moveTo>
                <a:lnTo>
                  <a:pt x="0" y="242100"/>
                </a:lnTo>
                <a:lnTo>
                  <a:pt x="242061" y="484187"/>
                </a:lnTo>
                <a:lnTo>
                  <a:pt x="242061" y="363143"/>
                </a:lnTo>
                <a:lnTo>
                  <a:pt x="979551" y="363143"/>
                </a:lnTo>
                <a:lnTo>
                  <a:pt x="979551" y="121043"/>
                </a:lnTo>
                <a:lnTo>
                  <a:pt x="242061" y="121043"/>
                </a:lnTo>
                <a:lnTo>
                  <a:pt x="24206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67625" y="5922962"/>
            <a:ext cx="979551" cy="484187"/>
          </a:xfrm>
          <a:custGeom>
            <a:avLst/>
            <a:gdLst/>
            <a:ahLst/>
            <a:cxnLst/>
            <a:rect l="l" t="t" r="r" b="b"/>
            <a:pathLst>
              <a:path w="979551" h="484187">
                <a:moveTo>
                  <a:pt x="0" y="242100"/>
                </a:moveTo>
                <a:lnTo>
                  <a:pt x="242061" y="0"/>
                </a:lnTo>
                <a:lnTo>
                  <a:pt x="242061" y="121043"/>
                </a:lnTo>
                <a:lnTo>
                  <a:pt x="979551" y="121043"/>
                </a:lnTo>
                <a:lnTo>
                  <a:pt x="979551" y="363143"/>
                </a:lnTo>
                <a:lnTo>
                  <a:pt x="242061" y="363143"/>
                </a:lnTo>
                <a:lnTo>
                  <a:pt x="242061" y="484187"/>
                </a:lnTo>
                <a:lnTo>
                  <a:pt x="0" y="24210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9875" y="6021387"/>
            <a:ext cx="7397750" cy="287337"/>
          </a:xfrm>
          <a:custGeom>
            <a:avLst/>
            <a:gdLst/>
            <a:ahLst/>
            <a:cxnLst/>
            <a:rect l="l" t="t" r="r" b="b"/>
            <a:pathLst>
              <a:path w="7397750" h="287337">
                <a:moveTo>
                  <a:pt x="0" y="287337"/>
                </a:moveTo>
                <a:lnTo>
                  <a:pt x="7397750" y="287337"/>
                </a:lnTo>
                <a:lnTo>
                  <a:pt x="7397750" y="0"/>
                </a:lnTo>
                <a:lnTo>
                  <a:pt x="0" y="0"/>
                </a:lnTo>
                <a:lnTo>
                  <a:pt x="0" y="287337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4625" y="188848"/>
            <a:ext cx="3978275" cy="2590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0876" y="3015995"/>
            <a:ext cx="8359140" cy="679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0876" y="3381755"/>
            <a:ext cx="2691384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36876" y="3381755"/>
            <a:ext cx="574548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06039" y="3381755"/>
            <a:ext cx="490727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91383" y="3381755"/>
            <a:ext cx="5894832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80831" y="3381755"/>
            <a:ext cx="490727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8066" y="3107435"/>
            <a:ext cx="8055609" cy="7416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E</a:t>
            </a:r>
            <a:r>
              <a:rPr sz="2400" b="1" spc="-10" dirty="0" smtClean="0">
                <a:latin typeface="Arial"/>
                <a:cs typeface="Arial"/>
              </a:rPr>
              <a:t>x</a:t>
            </a:r>
            <a:r>
              <a:rPr sz="2400" b="1" spc="0" dirty="0" smtClean="0">
                <a:latin typeface="Arial"/>
                <a:cs typeface="Arial"/>
              </a:rPr>
              <a:t>emplo: p</a:t>
            </a:r>
            <a:r>
              <a:rPr sz="2400" b="1" spc="-10" dirty="0" smtClean="0">
                <a:latin typeface="Arial"/>
                <a:cs typeface="Arial"/>
              </a:rPr>
              <a:t>a</a:t>
            </a:r>
            <a:r>
              <a:rPr sz="2400" b="1" spc="0" dirty="0" smtClean="0">
                <a:latin typeface="Arial"/>
                <a:cs typeface="Arial"/>
              </a:rPr>
              <a:t>rque de tanqu</a:t>
            </a:r>
            <a:r>
              <a:rPr sz="2400" b="1" spc="-10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s com liquidos</a:t>
            </a:r>
            <a:r>
              <a:rPr sz="2400" b="1" spc="-4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inflamáveis e combu</a:t>
            </a:r>
            <a:r>
              <a:rPr sz="2400" b="1" spc="-10" dirty="0" smtClean="0">
                <a:latin typeface="Arial"/>
                <a:cs typeface="Arial"/>
              </a:rPr>
              <a:t>s</a:t>
            </a:r>
            <a:r>
              <a:rPr sz="2400" b="1" spc="0" dirty="0" smtClean="0">
                <a:latin typeface="Arial"/>
                <a:cs typeface="Arial"/>
              </a:rPr>
              <a:t>t</a:t>
            </a:r>
            <a:r>
              <a:rPr sz="2400" b="1" spc="5" dirty="0" smtClean="0">
                <a:latin typeface="Arial"/>
                <a:cs typeface="Arial"/>
              </a:rPr>
              <a:t>í</a:t>
            </a:r>
            <a:r>
              <a:rPr sz="2400" b="1" spc="0" dirty="0" smtClean="0">
                <a:latin typeface="Arial"/>
                <a:cs typeface="Arial"/>
              </a:rPr>
              <a:t>veis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– ca</a:t>
            </a:r>
            <a:r>
              <a:rPr sz="2400" b="1" spc="-10" dirty="0" smtClean="0">
                <a:latin typeface="Arial"/>
                <a:cs typeface="Arial"/>
              </a:rPr>
              <a:t>p</a:t>
            </a:r>
            <a:r>
              <a:rPr sz="2400" b="1" spc="0" dirty="0" smtClean="0">
                <a:latin typeface="Arial"/>
                <a:cs typeface="Arial"/>
              </a:rPr>
              <a:t>acida</a:t>
            </a:r>
            <a:r>
              <a:rPr sz="2400" b="1" spc="-10" dirty="0" smtClean="0">
                <a:latin typeface="Arial"/>
                <a:cs typeface="Arial"/>
              </a:rPr>
              <a:t>d</a:t>
            </a:r>
            <a:r>
              <a:rPr sz="2400" b="1" spc="0" dirty="0" smtClean="0">
                <a:latin typeface="Arial"/>
                <a:cs typeface="Arial"/>
              </a:rPr>
              <a:t>e armazenada</a:t>
            </a:r>
            <a:r>
              <a:rPr sz="2400" b="1" spc="1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de 15.000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m3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6062" y="4021173"/>
            <a:ext cx="8296279" cy="19047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97851" y="5202173"/>
            <a:ext cx="979424" cy="485838"/>
          </a:xfrm>
          <a:custGeom>
            <a:avLst/>
            <a:gdLst/>
            <a:ahLst/>
            <a:cxnLst/>
            <a:rect l="l" t="t" r="r" b="b"/>
            <a:pathLst>
              <a:path w="979424" h="485838">
                <a:moveTo>
                  <a:pt x="242824" y="0"/>
                </a:moveTo>
                <a:lnTo>
                  <a:pt x="0" y="242950"/>
                </a:lnTo>
                <a:lnTo>
                  <a:pt x="242824" y="485838"/>
                </a:lnTo>
                <a:lnTo>
                  <a:pt x="242824" y="364363"/>
                </a:lnTo>
                <a:lnTo>
                  <a:pt x="979424" y="364363"/>
                </a:lnTo>
                <a:lnTo>
                  <a:pt x="979424" y="121538"/>
                </a:lnTo>
                <a:lnTo>
                  <a:pt x="242824" y="121538"/>
                </a:lnTo>
                <a:lnTo>
                  <a:pt x="2428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97851" y="5202173"/>
            <a:ext cx="979424" cy="485838"/>
          </a:xfrm>
          <a:custGeom>
            <a:avLst/>
            <a:gdLst/>
            <a:ahLst/>
            <a:cxnLst/>
            <a:rect l="l" t="t" r="r" b="b"/>
            <a:pathLst>
              <a:path w="979424" h="485838">
                <a:moveTo>
                  <a:pt x="0" y="242950"/>
                </a:moveTo>
                <a:lnTo>
                  <a:pt x="242824" y="0"/>
                </a:lnTo>
                <a:lnTo>
                  <a:pt x="242824" y="121538"/>
                </a:lnTo>
                <a:lnTo>
                  <a:pt x="979424" y="121538"/>
                </a:lnTo>
                <a:lnTo>
                  <a:pt x="979424" y="364363"/>
                </a:lnTo>
                <a:lnTo>
                  <a:pt x="242824" y="364363"/>
                </a:lnTo>
                <a:lnTo>
                  <a:pt x="242824" y="485838"/>
                </a:lnTo>
                <a:lnTo>
                  <a:pt x="0" y="24295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0037" y="5300662"/>
            <a:ext cx="7397750" cy="288925"/>
          </a:xfrm>
          <a:custGeom>
            <a:avLst/>
            <a:gdLst/>
            <a:ahLst/>
            <a:cxnLst/>
            <a:rect l="l" t="t" r="r" b="b"/>
            <a:pathLst>
              <a:path w="7397750" h="288925">
                <a:moveTo>
                  <a:pt x="0" y="288925"/>
                </a:moveTo>
                <a:lnTo>
                  <a:pt x="7397750" y="288925"/>
                </a:lnTo>
                <a:lnTo>
                  <a:pt x="7397750" y="0"/>
                </a:lnTo>
                <a:lnTo>
                  <a:pt x="0" y="0"/>
                </a:lnTo>
                <a:lnTo>
                  <a:pt x="0" y="288925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5287" y="671576"/>
            <a:ext cx="3368675" cy="2252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7347" y="3015995"/>
            <a:ext cx="7493508" cy="679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05471" y="3015995"/>
            <a:ext cx="574548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74635" y="3015995"/>
            <a:ext cx="489203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7347" y="3381755"/>
            <a:ext cx="4861560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73523" y="3381755"/>
            <a:ext cx="879348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47488" y="3381755"/>
            <a:ext cx="490727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4843" y="3107435"/>
            <a:ext cx="7284084" cy="7416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E</a:t>
            </a:r>
            <a:r>
              <a:rPr sz="2400" b="1" spc="-10" dirty="0" smtClean="0">
                <a:latin typeface="Arial"/>
                <a:cs typeface="Arial"/>
              </a:rPr>
              <a:t>x</a:t>
            </a:r>
            <a:r>
              <a:rPr sz="2400" b="1" spc="0" dirty="0" smtClean="0">
                <a:latin typeface="Arial"/>
                <a:cs typeface="Arial"/>
              </a:rPr>
              <a:t>emplo: d</a:t>
            </a:r>
            <a:r>
              <a:rPr sz="2400" b="1" spc="-10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pó</a:t>
            </a:r>
            <a:r>
              <a:rPr sz="2400" b="1" spc="-10" dirty="0" smtClean="0">
                <a:latin typeface="Arial"/>
                <a:cs typeface="Arial"/>
              </a:rPr>
              <a:t>s</a:t>
            </a:r>
            <a:r>
              <a:rPr sz="2400" b="1" spc="0" dirty="0" smtClean="0">
                <a:latin typeface="Arial"/>
                <a:cs typeface="Arial"/>
              </a:rPr>
              <a:t>i</a:t>
            </a:r>
            <a:r>
              <a:rPr sz="2400" b="1" spc="5" dirty="0" smtClean="0">
                <a:latin typeface="Arial"/>
                <a:cs typeface="Arial"/>
              </a:rPr>
              <a:t>t</a:t>
            </a:r>
            <a:r>
              <a:rPr sz="2400" b="1" spc="0" dirty="0" smtClean="0">
                <a:latin typeface="Arial"/>
                <a:cs typeface="Arial"/>
              </a:rPr>
              <a:t>o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para armazename</a:t>
            </a:r>
            <a:r>
              <a:rPr sz="2400" b="1" spc="-10" dirty="0" smtClean="0">
                <a:latin typeface="Arial"/>
                <a:cs typeface="Arial"/>
              </a:rPr>
              <a:t>n</a:t>
            </a:r>
            <a:r>
              <a:rPr sz="2400" b="1" spc="0" dirty="0" smtClean="0">
                <a:latin typeface="Arial"/>
                <a:cs typeface="Arial"/>
              </a:rPr>
              <a:t>to</a:t>
            </a:r>
            <a:r>
              <a:rPr sz="2400" b="1" spc="1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de GLP</a:t>
            </a:r>
            <a:r>
              <a:rPr sz="2400" b="1" spc="-5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– ca</a:t>
            </a:r>
            <a:r>
              <a:rPr sz="2400" b="1" spc="-10" dirty="0" smtClean="0">
                <a:latin typeface="Arial"/>
                <a:cs typeface="Arial"/>
              </a:rPr>
              <a:t>p</a:t>
            </a:r>
            <a:r>
              <a:rPr sz="2400" b="1" spc="0" dirty="0" smtClean="0">
                <a:latin typeface="Arial"/>
                <a:cs typeface="Arial"/>
              </a:rPr>
              <a:t>acida</a:t>
            </a:r>
            <a:r>
              <a:rPr sz="2400" b="1" spc="-10" dirty="0" smtClean="0">
                <a:latin typeface="Arial"/>
                <a:cs typeface="Arial"/>
              </a:rPr>
              <a:t>d</a:t>
            </a:r>
            <a:r>
              <a:rPr sz="2400" b="1" spc="0" dirty="0" smtClean="0">
                <a:latin typeface="Arial"/>
                <a:cs typeface="Arial"/>
              </a:rPr>
              <a:t>e</a:t>
            </a:r>
            <a:r>
              <a:rPr sz="2400" b="1" spc="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armazena</a:t>
            </a:r>
            <a:r>
              <a:rPr sz="2400" b="1" spc="-10" dirty="0" smtClean="0">
                <a:latin typeface="Arial"/>
                <a:cs typeface="Arial"/>
              </a:rPr>
              <a:t>d</a:t>
            </a:r>
            <a:r>
              <a:rPr sz="2400" b="1" spc="0" dirty="0" smtClean="0">
                <a:latin typeface="Arial"/>
                <a:cs typeface="Arial"/>
              </a:rPr>
              <a:t>a</a:t>
            </a:r>
            <a:r>
              <a:rPr sz="2400" b="1" spc="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de 30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ton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442" y="2168271"/>
            <a:ext cx="7152640" cy="39109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buClr>
                <a:srgbClr val="006FC0"/>
              </a:buClr>
              <a:buFont typeface="Wingdings"/>
              <a:buChar char=""/>
              <a:tabLst>
                <a:tab pos="583565" algn="l"/>
              </a:tabLst>
            </a:pPr>
            <a:r>
              <a:rPr sz="3200" b="1" dirty="0" smtClean="0">
                <a:solidFill>
                  <a:srgbClr val="006FC0"/>
                </a:solidFill>
                <a:latin typeface="Arial"/>
                <a:cs typeface="Arial"/>
              </a:rPr>
              <a:t>Projeto</a:t>
            </a:r>
            <a:r>
              <a:rPr sz="3200" b="1" spc="-2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das</a:t>
            </a:r>
            <a:r>
              <a:rPr sz="3200" b="1" spc="-30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in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tal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ç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ã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endParaRPr sz="3200">
              <a:latin typeface="Arial"/>
              <a:cs typeface="Arial"/>
            </a:endParaRPr>
          </a:p>
          <a:p>
            <a:pPr marL="583565" indent="-571500">
              <a:lnSpc>
                <a:spcPct val="100000"/>
              </a:lnSpc>
              <a:buClr>
                <a:srgbClr val="006FC0"/>
              </a:buClr>
              <a:buFont typeface="Wingdings"/>
              <a:buChar char=""/>
              <a:tabLst>
                <a:tab pos="583565" algn="l"/>
              </a:tabLst>
            </a:pPr>
            <a:r>
              <a:rPr sz="3200" b="1" dirty="0" smtClean="0">
                <a:solidFill>
                  <a:srgbClr val="006FC0"/>
                </a:solidFill>
                <a:latin typeface="Arial"/>
                <a:cs typeface="Arial"/>
              </a:rPr>
              <a:t>Proc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dim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ntos</a:t>
            </a:r>
            <a:r>
              <a:rPr sz="3200" b="1" spc="-3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oper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ci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na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583565" indent="-571500">
              <a:lnSpc>
                <a:spcPct val="100000"/>
              </a:lnSpc>
              <a:buClr>
                <a:srgbClr val="006FC0"/>
              </a:buClr>
              <a:buFont typeface="Wingdings"/>
              <a:buChar char=""/>
              <a:tabLst>
                <a:tab pos="583565" algn="l"/>
              </a:tabLst>
            </a:pPr>
            <a:r>
              <a:rPr sz="3200" b="1" dirty="0" smtClean="0">
                <a:solidFill>
                  <a:srgbClr val="006FC0"/>
                </a:solidFill>
                <a:latin typeface="Arial"/>
                <a:cs typeface="Arial"/>
              </a:rPr>
              <a:t>Efet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vo</a:t>
            </a:r>
            <a:r>
              <a:rPr sz="3200" b="1" spc="-40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m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í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ni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m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endParaRPr sz="3200">
              <a:latin typeface="Arial"/>
              <a:cs typeface="Arial"/>
            </a:endParaRPr>
          </a:p>
          <a:p>
            <a:pPr marL="583565" indent="-571500">
              <a:lnSpc>
                <a:spcPct val="100000"/>
              </a:lnSpc>
              <a:buClr>
                <a:srgbClr val="006FC0"/>
              </a:buClr>
              <a:buFont typeface="Wingdings"/>
              <a:buChar char=""/>
              <a:tabLst>
                <a:tab pos="583565" algn="l"/>
              </a:tabLst>
            </a:pPr>
            <a:r>
              <a:rPr sz="3200" b="1" dirty="0" smtClean="0">
                <a:solidFill>
                  <a:srgbClr val="006FC0"/>
                </a:solidFill>
                <a:latin typeface="Arial"/>
                <a:cs typeface="Arial"/>
              </a:rPr>
              <a:t>Pla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n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3200" b="1" spc="-2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In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pe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ç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ão</a:t>
            </a:r>
            <a:r>
              <a:rPr sz="3200" b="1" spc="-3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e 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m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anut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nç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ã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endParaRPr sz="3200">
              <a:latin typeface="Arial"/>
              <a:cs typeface="Arial"/>
            </a:endParaRPr>
          </a:p>
          <a:p>
            <a:pPr marL="583565" indent="-571500">
              <a:lnSpc>
                <a:spcPct val="100000"/>
              </a:lnSpc>
              <a:buClr>
                <a:srgbClr val="006FC0"/>
              </a:buClr>
              <a:buFont typeface="Wingdings"/>
              <a:buChar char=""/>
              <a:tabLst>
                <a:tab pos="583565" algn="l"/>
              </a:tabLst>
            </a:pPr>
            <a:r>
              <a:rPr sz="3200" b="1" dirty="0" smtClean="0">
                <a:solidFill>
                  <a:srgbClr val="006FC0"/>
                </a:solidFill>
                <a:latin typeface="Arial"/>
                <a:cs typeface="Arial"/>
              </a:rPr>
              <a:t>In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pe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ç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ões</a:t>
            </a:r>
            <a:r>
              <a:rPr sz="3200" b="1" spc="-40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peri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ó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di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c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as</a:t>
            </a:r>
            <a:endParaRPr sz="3200">
              <a:latin typeface="Arial"/>
              <a:cs typeface="Arial"/>
            </a:endParaRPr>
          </a:p>
          <a:p>
            <a:pPr marL="583565" indent="-571500">
              <a:lnSpc>
                <a:spcPct val="100000"/>
              </a:lnSpc>
              <a:buClr>
                <a:srgbClr val="006FC0"/>
              </a:buClr>
              <a:buFont typeface="Wingdings"/>
              <a:buChar char=""/>
              <a:tabLst>
                <a:tab pos="583565" algn="l"/>
              </a:tabLst>
            </a:pPr>
            <a:r>
              <a:rPr sz="3200" b="1" dirty="0" smtClean="0">
                <a:solidFill>
                  <a:srgbClr val="006FC0"/>
                </a:solidFill>
                <a:latin typeface="Arial"/>
                <a:cs typeface="Arial"/>
              </a:rPr>
              <a:t>Aná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l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es</a:t>
            </a:r>
            <a:r>
              <a:rPr sz="3200" b="1" spc="-30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de</a:t>
            </a:r>
            <a:r>
              <a:rPr sz="3200" b="1" spc="-2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ris</a:t>
            </a:r>
            <a:r>
              <a:rPr sz="3200" b="1" spc="-20" dirty="0" smtClean="0">
                <a:solidFill>
                  <a:srgbClr val="006FC0"/>
                </a:solidFill>
                <a:latin typeface="Arial"/>
                <a:cs typeface="Arial"/>
              </a:rPr>
              <a:t>c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os</a:t>
            </a:r>
            <a:endParaRPr sz="3200">
              <a:latin typeface="Arial"/>
              <a:cs typeface="Arial"/>
            </a:endParaRPr>
          </a:p>
          <a:p>
            <a:pPr marL="12700" marR="12700">
              <a:lnSpc>
                <a:spcPct val="100000"/>
              </a:lnSpc>
              <a:buClr>
                <a:srgbClr val="006FC0"/>
              </a:buClr>
              <a:buFont typeface="Wingdings"/>
              <a:buChar char=""/>
              <a:tabLst>
                <a:tab pos="583565" algn="l"/>
              </a:tabLst>
            </a:pPr>
            <a:r>
              <a:rPr sz="3200" b="1" dirty="0" smtClean="0">
                <a:solidFill>
                  <a:srgbClr val="006FC0"/>
                </a:solidFill>
                <a:latin typeface="Arial"/>
                <a:cs typeface="Arial"/>
              </a:rPr>
              <a:t>Cap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cit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ç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ã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sz="3200" b="1" spc="-30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para</a:t>
            </a:r>
            <a:r>
              <a:rPr sz="3200" b="1" spc="-2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trab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lh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dores (integr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ç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ã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o,</a:t>
            </a:r>
            <a:r>
              <a:rPr sz="3200" b="1" spc="-4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bá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ico</a:t>
            </a:r>
            <a:r>
              <a:rPr sz="3200" b="1" spc="-25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ou</a:t>
            </a:r>
            <a:r>
              <a:rPr sz="3200" b="1" spc="-20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inter</a:t>
            </a:r>
            <a:r>
              <a:rPr sz="3200" b="1" spc="-15" dirty="0" smtClean="0">
                <a:solidFill>
                  <a:srgbClr val="006FC0"/>
                </a:solidFill>
                <a:latin typeface="Arial"/>
                <a:cs typeface="Arial"/>
              </a:rPr>
              <a:t>m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ed</a:t>
            </a:r>
            <a:r>
              <a:rPr sz="3200" b="1" spc="-10" dirty="0" smtClean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3200" b="1" spc="0" dirty="0" smtClean="0">
                <a:solidFill>
                  <a:srgbClr val="006FC0"/>
                </a:solidFill>
                <a:latin typeface="Arial"/>
                <a:cs typeface="Arial"/>
              </a:rPr>
              <a:t>ário)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23772" y="359663"/>
            <a:ext cx="6510528" cy="1121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69835" y="359663"/>
            <a:ext cx="806196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531" y="969263"/>
            <a:ext cx="8825484" cy="1121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26552" y="969263"/>
            <a:ext cx="806196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70940">
              <a:lnSpc>
                <a:spcPct val="100000"/>
              </a:lnSpc>
            </a:pPr>
            <a:r>
              <a:rPr sz="4000" spc="-30" dirty="0" smtClean="0">
                <a:solidFill>
                  <a:srgbClr val="CC0099"/>
                </a:solidFill>
                <a:latin typeface="Arial"/>
                <a:cs typeface="Arial"/>
              </a:rPr>
              <a:t>De</a:t>
            </a:r>
            <a:r>
              <a:rPr sz="4000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CC0099"/>
                </a:solidFill>
                <a:latin typeface="Arial"/>
                <a:cs typeface="Arial"/>
              </a:rPr>
              <a:t>a</a:t>
            </a:r>
            <a:r>
              <a:rPr sz="4000" spc="-10" dirty="0" smtClean="0">
                <a:solidFill>
                  <a:srgbClr val="CC0099"/>
                </a:solidFill>
                <a:latin typeface="Arial"/>
                <a:cs typeface="Arial"/>
              </a:rPr>
              <a:t>c</a:t>
            </a:r>
            <a:r>
              <a:rPr sz="4000" spc="-20" dirty="0" smtClean="0">
                <a:solidFill>
                  <a:srgbClr val="CC0099"/>
                </a:solidFill>
                <a:latin typeface="Arial"/>
                <a:cs typeface="Arial"/>
              </a:rPr>
              <a:t>ordo</a:t>
            </a:r>
            <a:r>
              <a:rPr sz="4000" spc="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CC0099"/>
                </a:solidFill>
                <a:latin typeface="Arial"/>
                <a:cs typeface="Arial"/>
              </a:rPr>
              <a:t>com</a:t>
            </a:r>
            <a:r>
              <a:rPr sz="4000" spc="1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CC0099"/>
                </a:solidFill>
                <a:latin typeface="Arial"/>
                <a:cs typeface="Arial"/>
              </a:rPr>
              <a:t>a</a:t>
            </a:r>
            <a:r>
              <a:rPr sz="4000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4000" spc="-20" dirty="0" smtClean="0">
                <a:solidFill>
                  <a:srgbClr val="CC0099"/>
                </a:solidFill>
                <a:latin typeface="Arial"/>
                <a:cs typeface="Arial"/>
              </a:rPr>
              <a:t>Classe,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4000" spc="-25" dirty="0" smtClean="0">
                <a:solidFill>
                  <a:srgbClr val="CC0099"/>
                </a:solidFill>
                <a:latin typeface="Arial"/>
                <a:cs typeface="Arial"/>
              </a:rPr>
              <a:t>a</a:t>
            </a:r>
            <a:r>
              <a:rPr sz="4000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4000" spc="-20" dirty="0" smtClean="0">
                <a:solidFill>
                  <a:srgbClr val="CC0099"/>
                </a:solidFill>
                <a:latin typeface="Arial"/>
                <a:cs typeface="Arial"/>
              </a:rPr>
              <a:t>instalação</a:t>
            </a:r>
            <a:r>
              <a:rPr sz="4000" spc="1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CC0099"/>
                </a:solidFill>
                <a:latin typeface="Arial"/>
                <a:cs typeface="Arial"/>
              </a:rPr>
              <a:t>deve</a:t>
            </a:r>
            <a:r>
              <a:rPr sz="4000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CC0099"/>
                </a:solidFill>
                <a:latin typeface="Arial"/>
                <a:cs typeface="Arial"/>
              </a:rPr>
              <a:t>pos</a:t>
            </a:r>
            <a:r>
              <a:rPr sz="4000" spc="-10" dirty="0" smtClean="0">
                <a:solidFill>
                  <a:srgbClr val="CC0099"/>
                </a:solidFill>
                <a:latin typeface="Arial"/>
                <a:cs typeface="Arial"/>
              </a:rPr>
              <a:t>s</a:t>
            </a:r>
            <a:r>
              <a:rPr sz="4000" spc="-15" dirty="0" smtClean="0">
                <a:solidFill>
                  <a:srgbClr val="CC0099"/>
                </a:solidFill>
                <a:latin typeface="Arial"/>
                <a:cs typeface="Arial"/>
              </a:rPr>
              <a:t>uir</a:t>
            </a:r>
            <a:r>
              <a:rPr sz="4000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4000" spc="-15" dirty="0" smtClean="0">
                <a:solidFill>
                  <a:srgbClr val="CC0099"/>
                </a:solidFill>
                <a:latin typeface="Arial"/>
                <a:cs typeface="Arial"/>
              </a:rPr>
              <a:t>/</a:t>
            </a:r>
            <a:r>
              <a:rPr sz="4000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4000" spc="-20" dirty="0" smtClean="0">
                <a:solidFill>
                  <a:srgbClr val="CC0099"/>
                </a:solidFill>
                <a:latin typeface="Arial"/>
                <a:cs typeface="Arial"/>
              </a:rPr>
              <a:t>elaborar: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8312" y="981075"/>
            <a:ext cx="8280400" cy="5632450"/>
          </a:xfrm>
          <a:custGeom>
            <a:avLst/>
            <a:gdLst/>
            <a:ahLst/>
            <a:cxnLst/>
            <a:rect l="l" t="t" r="r" b="b"/>
            <a:pathLst>
              <a:path w="8280400" h="5632450">
                <a:moveTo>
                  <a:pt x="0" y="5632450"/>
                </a:moveTo>
                <a:lnTo>
                  <a:pt x="8280400" y="5632450"/>
                </a:lnTo>
                <a:lnTo>
                  <a:pt x="8280400" y="0"/>
                </a:lnTo>
                <a:lnTo>
                  <a:pt x="0" y="0"/>
                </a:lnTo>
                <a:lnTo>
                  <a:pt x="0" y="563245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8312" y="981075"/>
            <a:ext cx="8280400" cy="5632450"/>
          </a:xfrm>
          <a:custGeom>
            <a:avLst/>
            <a:gdLst/>
            <a:ahLst/>
            <a:cxnLst/>
            <a:rect l="l" t="t" r="r" b="b"/>
            <a:pathLst>
              <a:path w="8280400" h="5632450">
                <a:moveTo>
                  <a:pt x="0" y="5632450"/>
                </a:moveTo>
                <a:lnTo>
                  <a:pt x="8280400" y="5632450"/>
                </a:lnTo>
                <a:lnTo>
                  <a:pt x="8280400" y="0"/>
                </a:lnTo>
                <a:lnTo>
                  <a:pt x="0" y="0"/>
                </a:lnTo>
                <a:lnTo>
                  <a:pt x="0" y="5632450"/>
                </a:lnTo>
                <a:close/>
              </a:path>
            </a:pathLst>
          </a:custGeom>
          <a:ln w="9525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64352" y="926591"/>
            <a:ext cx="2450592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1708" y="1292352"/>
            <a:ext cx="1979676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71444" y="3787140"/>
            <a:ext cx="5477256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6051" y="4061459"/>
            <a:ext cx="7687056" cy="513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6051" y="4335779"/>
            <a:ext cx="1569720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77923" y="4335779"/>
            <a:ext cx="371856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41932" y="4335779"/>
            <a:ext cx="371856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33444" y="4949952"/>
            <a:ext cx="3384804" cy="6797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3231" y="5317235"/>
            <a:ext cx="7403592" cy="6797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1708" y="5681471"/>
            <a:ext cx="6219444" cy="6797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25768" y="5682996"/>
            <a:ext cx="484631" cy="6797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09944" y="6048755"/>
            <a:ext cx="2436876" cy="6797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41435" y="6048755"/>
            <a:ext cx="490727" cy="67970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47217" y="1019190"/>
            <a:ext cx="8098155" cy="5497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111760" indent="-342900">
              <a:lnSpc>
                <a:spcPct val="100099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 smtClean="0">
                <a:latin typeface="Arial"/>
                <a:cs typeface="Arial"/>
              </a:rPr>
              <a:t>No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pro</a:t>
            </a:r>
            <a:r>
              <a:rPr sz="2400" spc="5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eto, dev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m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ser 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bservadas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as </a:t>
            </a:r>
            <a:r>
              <a:rPr sz="2400" spc="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d</a:t>
            </a:r>
            <a:r>
              <a:rPr sz="2400" spc="-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i</a:t>
            </a:r>
            <a:r>
              <a:rPr sz="2400" spc="-1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stâncias</a:t>
            </a:r>
            <a:r>
              <a:rPr sz="2400" spc="-4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e </a:t>
            </a:r>
            <a:r>
              <a:rPr sz="2400" spc="-1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</a:t>
            </a:r>
            <a:r>
              <a:rPr sz="2400" spc="-2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e</a:t>
            </a:r>
            <a:r>
              <a:rPr sz="2400" spc="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g</a:t>
            </a:r>
            <a:r>
              <a:rPr sz="2400" spc="-1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u</a:t>
            </a:r>
            <a:r>
              <a:rPr sz="2400" spc="-7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a</a:t>
            </a:r>
            <a:r>
              <a:rPr sz="2400" spc="-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n</a:t>
            </a:r>
            <a:r>
              <a:rPr sz="24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ça</a:t>
            </a:r>
            <a:r>
              <a:rPr sz="2400" spc="-3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entre 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nstal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ções,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ed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ficaçõ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s,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tanques, máqu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nas,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eq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0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amentos,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áreas de movimentação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flu</a:t>
            </a:r>
            <a:r>
              <a:rPr sz="2400" spc="-15" dirty="0" smtClean="0">
                <a:latin typeface="Arial"/>
                <a:cs typeface="Arial"/>
              </a:rPr>
              <a:t>x</a:t>
            </a:r>
            <a:r>
              <a:rPr sz="2400" spc="0" dirty="0" smtClean="0">
                <a:latin typeface="Arial"/>
                <a:cs typeface="Arial"/>
              </a:rPr>
              <a:t>o, vi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circu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ação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terna,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bem como dos l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mites da propried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de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em rel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ção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 áreas circunviz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nh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vias pú</a:t>
            </a:r>
            <a:r>
              <a:rPr sz="2400" spc="-10" dirty="0" smtClean="0">
                <a:latin typeface="Arial"/>
                <a:cs typeface="Arial"/>
              </a:rPr>
              <a:t>b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cas,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</a:t>
            </a:r>
            <a:r>
              <a:rPr sz="2400" spc="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t</a:t>
            </a:r>
            <a:r>
              <a:rPr sz="2400" spc="-3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bele</a:t>
            </a:r>
            <a:r>
              <a:rPr sz="2400" spc="-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c</a:t>
            </a:r>
            <a:r>
              <a:rPr sz="24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idas</a:t>
            </a:r>
            <a:r>
              <a:rPr sz="2400" spc="-3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e</a:t>
            </a:r>
            <a:r>
              <a:rPr sz="2400" spc="-2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m</a:t>
            </a:r>
            <a:r>
              <a:rPr sz="2400" spc="-3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no</a:t>
            </a:r>
            <a:r>
              <a:rPr sz="2400" spc="-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m</a:t>
            </a:r>
            <a:r>
              <a:rPr sz="2400" spc="-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a</a:t>
            </a:r>
            <a:r>
              <a:rPr sz="2400" spc="-1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</a:t>
            </a:r>
            <a:r>
              <a:rPr sz="2400" spc="-3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té</a:t>
            </a:r>
            <a:r>
              <a:rPr sz="24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cnica</a:t>
            </a:r>
            <a:r>
              <a:rPr sz="2400" spc="-15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s</a:t>
            </a:r>
            <a:r>
              <a:rPr sz="2400" spc="-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na</a:t>
            </a:r>
            <a:r>
              <a:rPr sz="2400" spc="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ciona</a:t>
            </a:r>
            <a:r>
              <a:rPr sz="2400" spc="-10" dirty="0" smtClean="0">
                <a:solidFill>
                  <a:srgbClr val="001F5F"/>
                </a:solidFill>
                <a:latin typeface="Arial Rounded MT Bold"/>
                <a:cs typeface="Arial Rounded MT Bold"/>
              </a:rPr>
              <a:t>is</a:t>
            </a:r>
            <a:endParaRPr sz="2400" dirty="0">
              <a:latin typeface="Arial Rounded MT Bold"/>
              <a:cs typeface="Arial Rounded MT Bold"/>
            </a:endParaRPr>
          </a:p>
          <a:p>
            <a:pPr>
              <a:lnSpc>
                <a:spcPts val="1000"/>
              </a:lnSpc>
              <a:buFont typeface="Arial"/>
              <a:buChar char="•"/>
            </a:pPr>
            <a:endParaRPr sz="1000" dirty="0"/>
          </a:p>
          <a:p>
            <a:pPr>
              <a:lnSpc>
                <a:spcPts val="1100"/>
              </a:lnSpc>
              <a:spcBef>
                <a:spcPts val="62"/>
              </a:spcBef>
              <a:buFont typeface="Arial"/>
              <a:buChar char="•"/>
            </a:pPr>
            <a:endParaRPr sz="1100" dirty="0"/>
          </a:p>
          <a:p>
            <a:pPr marL="12700" marR="231140">
              <a:lnSpc>
                <a:spcPct val="100000"/>
              </a:lnSpc>
            </a:pPr>
            <a:r>
              <a:rPr sz="1800" b="1" dirty="0" smtClean="0">
                <a:solidFill>
                  <a:srgbClr val="0000CC"/>
                </a:solidFill>
                <a:latin typeface="Arial"/>
                <a:cs typeface="Arial"/>
              </a:rPr>
              <a:t>Dist</a:t>
            </a:r>
            <a:r>
              <a:rPr sz="1800" b="1" spc="-10" dirty="0" smtClean="0">
                <a:solidFill>
                  <a:srgbClr val="0000CC"/>
                </a:solidFill>
                <a:latin typeface="Arial"/>
                <a:cs typeface="Arial"/>
              </a:rPr>
              <a:t>â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ncia de </a:t>
            </a:r>
            <a:r>
              <a:rPr sz="1800" b="1" spc="-1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egur</a:t>
            </a:r>
            <a:r>
              <a:rPr sz="1800" b="1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nça</a:t>
            </a:r>
            <a:r>
              <a:rPr sz="1800" b="1" spc="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-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stâ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cia</a:t>
            </a:r>
            <a:r>
              <a:rPr sz="1800" i="1" spc="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íni</a:t>
            </a:r>
            <a:r>
              <a:rPr sz="1800" i="1" spc="-20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2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l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vre, 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3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no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pl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no</a:t>
            </a:r>
            <a:r>
              <a:rPr sz="1800" i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h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ri</a:t>
            </a:r>
            <a:r>
              <a:rPr sz="1800" i="1" spc="-40" dirty="0" smtClean="0">
                <a:solidFill>
                  <a:srgbClr val="0000CC"/>
                </a:solidFill>
                <a:latin typeface="Arial"/>
                <a:cs typeface="Arial"/>
              </a:rPr>
              <a:t>z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tal p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ra</a:t>
            </a:r>
            <a:r>
              <a:rPr sz="1800" i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q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u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e, em caso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de</a:t>
            </a:r>
            <a:r>
              <a:rPr sz="1800" i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ac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nt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i="1" spc="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(i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cê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os,</a:t>
            </a:r>
            <a:r>
              <a:rPr sz="1800" i="1" spc="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ex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p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l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sõ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s),</a:t>
            </a:r>
            <a:r>
              <a:rPr sz="1800" i="1" spc="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os 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os</a:t>
            </a:r>
            <a:r>
              <a:rPr sz="1800" i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se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j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am </a:t>
            </a:r>
            <a:r>
              <a:rPr sz="18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1800" i="1" spc="5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i="1" spc="-25" dirty="0" smtClean="0">
                <a:solidFill>
                  <a:srgbClr val="0000CC"/>
                </a:solidFill>
                <a:latin typeface="Arial"/>
                <a:cs typeface="Arial"/>
              </a:rPr>
              <a:t>z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1800" i="1" spc="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1800" i="1" spc="-1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19"/>
              </a:spcBef>
            </a:pPr>
            <a:endParaRPr sz="850" dirty="0"/>
          </a:p>
          <a:p>
            <a:pPr marL="355600" marR="127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 smtClean="0">
                <a:latin typeface="Arial"/>
                <a:cs typeface="Arial"/>
              </a:rPr>
              <a:t>O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projeto deve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cl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ir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e</a:t>
            </a:r>
            <a:r>
              <a:rPr sz="2400" spc="0" dirty="0" smtClean="0">
                <a:latin typeface="Arial Rounded MT Bold"/>
                <a:cs typeface="Arial Rounded MT Bold"/>
              </a:rPr>
              <a:t>st</a:t>
            </a:r>
            <a:r>
              <a:rPr sz="2400" spc="-25" dirty="0" smtClean="0"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latin typeface="Arial Rounded MT Bold"/>
                <a:cs typeface="Arial Rounded MT Bold"/>
              </a:rPr>
              <a:t>b</a:t>
            </a:r>
            <a:r>
              <a:rPr sz="2400" spc="-15" dirty="0" smtClean="0">
                <a:latin typeface="Arial Rounded MT Bold"/>
                <a:cs typeface="Arial Rounded MT Bold"/>
              </a:rPr>
              <a:t>e</a:t>
            </a:r>
            <a:r>
              <a:rPr sz="2400" spc="0" dirty="0" smtClean="0">
                <a:latin typeface="Arial Rounded MT Bold"/>
                <a:cs typeface="Arial Rounded MT Bold"/>
              </a:rPr>
              <a:t>lecimento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 </a:t>
            </a:r>
            <a:r>
              <a:rPr sz="2400" spc="-15" dirty="0" smtClean="0">
                <a:latin typeface="Arial Rounded MT Bold"/>
                <a:cs typeface="Arial Rounded MT Bold"/>
              </a:rPr>
              <a:t>m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0" dirty="0" smtClean="0">
                <a:latin typeface="Arial Rounded MT Bold"/>
                <a:cs typeface="Arial Rounded MT Bold"/>
              </a:rPr>
              <a:t>can</a:t>
            </a:r>
            <a:r>
              <a:rPr sz="2400" spc="-15" dirty="0" smtClean="0">
                <a:latin typeface="Arial Rounded MT Bold"/>
                <a:cs typeface="Arial Rounded MT Bold"/>
              </a:rPr>
              <a:t>ism</a:t>
            </a:r>
            <a:r>
              <a:rPr sz="2400" spc="-10" dirty="0" smtClean="0">
                <a:latin typeface="Arial Rounded MT Bold"/>
                <a:cs typeface="Arial Rounded MT Bold"/>
              </a:rPr>
              <a:t>o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co</a:t>
            </a:r>
            <a:r>
              <a:rPr sz="2400" spc="-15" dirty="0" smtClean="0">
                <a:latin typeface="Arial Rounded MT Bold"/>
                <a:cs typeface="Arial Rounded MT Bold"/>
              </a:rPr>
              <a:t>nt</a:t>
            </a:r>
            <a:r>
              <a:rPr sz="2400" spc="-10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ole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10" dirty="0" smtClean="0">
                <a:latin typeface="Arial Rounded MT Bold"/>
                <a:cs typeface="Arial Rounded MT Bold"/>
              </a:rPr>
              <a:t>a</a:t>
            </a:r>
            <a:r>
              <a:rPr sz="2400" spc="-7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a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-5" dirty="0" smtClean="0">
                <a:latin typeface="Arial Rounded MT Bold"/>
                <a:cs typeface="Arial Rounded MT Bold"/>
              </a:rPr>
              <a:t>i</a:t>
            </a:r>
            <a:r>
              <a:rPr sz="2400" spc="10" dirty="0" smtClean="0">
                <a:latin typeface="Arial Rounded MT Bold"/>
                <a:cs typeface="Arial Rounded MT Bold"/>
              </a:rPr>
              <a:t>n</a:t>
            </a:r>
            <a:r>
              <a:rPr sz="2400" spc="0" dirty="0" smtClean="0">
                <a:latin typeface="Arial Rounded MT Bold"/>
                <a:cs typeface="Arial Rounded MT Bold"/>
              </a:rPr>
              <a:t>te</a:t>
            </a:r>
            <a:r>
              <a:rPr sz="2400" spc="-30" dirty="0" smtClean="0">
                <a:latin typeface="Arial Rounded MT Bold"/>
                <a:cs typeface="Arial Rounded MT Bold"/>
              </a:rPr>
              <a:t>r</a:t>
            </a:r>
            <a:r>
              <a:rPr sz="2400" spc="-110" dirty="0" smtClean="0">
                <a:latin typeface="Arial Rounded MT Bold"/>
                <a:cs typeface="Arial Rounded MT Bold"/>
              </a:rPr>
              <a:t>r</a:t>
            </a:r>
            <a:r>
              <a:rPr sz="2400" spc="-15" dirty="0" smtClean="0">
                <a:latin typeface="Arial Rounded MT Bold"/>
                <a:cs typeface="Arial Rounded MT Bold"/>
              </a:rPr>
              <a:t>omper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-5" dirty="0" smtClean="0">
                <a:latin typeface="Arial Rounded MT Bold"/>
                <a:cs typeface="Arial Rounded MT Bold"/>
              </a:rPr>
              <a:t>/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0" dirty="0" smtClean="0">
                <a:latin typeface="Arial Rounded MT Bold"/>
                <a:cs typeface="Arial Rounded MT Bold"/>
              </a:rPr>
              <a:t>u </a:t>
            </a:r>
            <a:r>
              <a:rPr sz="2400" spc="-60" dirty="0" smtClean="0">
                <a:latin typeface="Arial Rounded MT Bold"/>
                <a:cs typeface="Arial Rounded MT Bold"/>
              </a:rPr>
              <a:t>r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duzir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u</a:t>
            </a:r>
            <a:r>
              <a:rPr sz="2400" spc="-15" dirty="0" smtClean="0">
                <a:latin typeface="Arial Rounded MT Bold"/>
                <a:cs typeface="Arial Rounded MT Bold"/>
              </a:rPr>
              <a:t>m</a:t>
            </a:r>
            <a:r>
              <a:rPr sz="2400" spc="0" dirty="0" smtClean="0">
                <a:latin typeface="Arial Rounded MT Bold"/>
                <a:cs typeface="Arial Rounded MT Bold"/>
              </a:rPr>
              <a:t>a</a:t>
            </a:r>
            <a:r>
              <a:rPr sz="2400" spc="-2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-15" dirty="0" smtClean="0">
                <a:latin typeface="Arial Rounded MT Bold"/>
                <a:cs typeface="Arial Rounded MT Bold"/>
              </a:rPr>
              <a:t>ssí</a:t>
            </a:r>
            <a:r>
              <a:rPr sz="2400" spc="-55" dirty="0" smtClean="0">
                <a:latin typeface="Arial Rounded MT Bold"/>
                <a:cs typeface="Arial Rounded MT Bold"/>
              </a:rPr>
              <a:t>v</a:t>
            </a:r>
            <a:r>
              <a:rPr sz="2400" spc="0" dirty="0" smtClean="0">
                <a:latin typeface="Arial Rounded MT Bold"/>
                <a:cs typeface="Arial Rounded MT Bold"/>
              </a:rPr>
              <a:t>el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ca</a:t>
            </a:r>
            <a:r>
              <a:rPr sz="2400" spc="0" dirty="0" smtClean="0">
                <a:latin typeface="Arial Rounded MT Bold"/>
                <a:cs typeface="Arial Rounded MT Bold"/>
              </a:rPr>
              <a:t>deia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 </a:t>
            </a:r>
            <a:r>
              <a:rPr sz="2400" spc="-50" dirty="0" smtClean="0">
                <a:latin typeface="Arial Rounded MT Bold"/>
                <a:cs typeface="Arial Rounded MT Bold"/>
              </a:rPr>
              <a:t>e</a:t>
            </a:r>
            <a:r>
              <a:rPr sz="2400" spc="-45" dirty="0" smtClean="0">
                <a:latin typeface="Arial Rounded MT Bold"/>
                <a:cs typeface="Arial Rounded MT Bold"/>
              </a:rPr>
              <a:t>v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0" dirty="0" smtClean="0">
                <a:latin typeface="Arial Rounded MT Bold"/>
                <a:cs typeface="Arial Rounded MT Bold"/>
              </a:rPr>
              <a:t>nto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55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dec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entes de vazamentos, 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cên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ou e</a:t>
            </a:r>
            <a:r>
              <a:rPr sz="2400" spc="-15" dirty="0" smtClean="0">
                <a:latin typeface="Arial"/>
                <a:cs typeface="Arial"/>
              </a:rPr>
              <a:t>x</a:t>
            </a:r>
            <a:r>
              <a:rPr sz="2400" spc="0" dirty="0" smtClean="0">
                <a:latin typeface="Arial"/>
                <a:cs typeface="Arial"/>
              </a:rPr>
              <a:t>pl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sões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(</a:t>
            </a:r>
            <a:r>
              <a:rPr sz="2400" spc="20" dirty="0" smtClean="0">
                <a:latin typeface="Arial"/>
                <a:cs typeface="Arial"/>
              </a:rPr>
              <a:t>“</a:t>
            </a:r>
            <a:r>
              <a:rPr sz="2400" spc="0" dirty="0" smtClean="0">
                <a:latin typeface="Arial"/>
                <a:cs typeface="Arial"/>
              </a:rPr>
              <a:t>efeito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domin</a:t>
            </a:r>
            <a:r>
              <a:rPr sz="2400" spc="-10" dirty="0" smtClean="0">
                <a:latin typeface="Arial"/>
                <a:cs typeface="Arial"/>
              </a:rPr>
              <a:t>ó</a:t>
            </a:r>
            <a:r>
              <a:rPr sz="2400" spc="0" dirty="0" smtClean="0">
                <a:latin typeface="Arial"/>
                <a:cs typeface="Arial"/>
              </a:rPr>
              <a:t>”)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31975" y="188976"/>
            <a:ext cx="6624574" cy="647700"/>
          </a:xfrm>
          <a:custGeom>
            <a:avLst/>
            <a:gdLst/>
            <a:ahLst/>
            <a:cxnLst/>
            <a:rect l="l" t="t" r="r" b="b"/>
            <a:pathLst>
              <a:path w="6624574" h="647700">
                <a:moveTo>
                  <a:pt x="0" y="647700"/>
                </a:moveTo>
                <a:lnTo>
                  <a:pt x="6624574" y="647700"/>
                </a:lnTo>
                <a:lnTo>
                  <a:pt x="6624574" y="0"/>
                </a:lnTo>
                <a:lnTo>
                  <a:pt x="0" y="0"/>
                </a:lnTo>
                <a:lnTo>
                  <a:pt x="0" y="6477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245232" y="193928"/>
            <a:ext cx="4798060" cy="6172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000" spc="-20" dirty="0" smtClean="0">
                <a:latin typeface="Arial"/>
                <a:cs typeface="Arial"/>
              </a:rPr>
              <a:t>Projeto</a:t>
            </a:r>
            <a:r>
              <a:rPr sz="4000" spc="-5" dirty="0" smtClean="0">
                <a:latin typeface="Arial"/>
                <a:cs typeface="Arial"/>
              </a:rPr>
              <a:t> </a:t>
            </a:r>
            <a:r>
              <a:rPr sz="4000" spc="-25" dirty="0" smtClean="0">
                <a:latin typeface="Arial"/>
                <a:cs typeface="Arial"/>
              </a:rPr>
              <a:t>da</a:t>
            </a:r>
            <a:r>
              <a:rPr sz="4000" spc="15" dirty="0" smtClean="0">
                <a:latin typeface="Arial"/>
                <a:cs typeface="Arial"/>
              </a:rPr>
              <a:t> </a:t>
            </a:r>
            <a:r>
              <a:rPr sz="4000" spc="-20" dirty="0" smtClean="0">
                <a:latin typeface="Arial"/>
                <a:cs typeface="Arial"/>
              </a:rPr>
              <a:t>Instalação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6579" y="1790700"/>
            <a:ext cx="5733288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0040" y="2157983"/>
            <a:ext cx="7141464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0040" y="2522220"/>
            <a:ext cx="2404872" cy="679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32176" y="2887979"/>
            <a:ext cx="4201668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0040" y="3253740"/>
            <a:ext cx="4302252" cy="6797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46220" y="4611623"/>
            <a:ext cx="3966972" cy="5699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0520" y="4916423"/>
            <a:ext cx="8497824" cy="5699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0520" y="5221223"/>
            <a:ext cx="7917180" cy="5699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0520" y="5526023"/>
            <a:ext cx="8061959" cy="5699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97840" y="1883409"/>
            <a:ext cx="8108315" cy="403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4318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O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empre</a:t>
            </a:r>
            <a:r>
              <a:rPr sz="2400" spc="-10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or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ve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el</a:t>
            </a:r>
            <a:r>
              <a:rPr sz="2400" spc="-25" dirty="0" smtClean="0"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latin typeface="Arial Rounded MT Bold"/>
                <a:cs typeface="Arial Rounded MT Bold"/>
              </a:rPr>
              <a:t>bo</a:t>
            </a:r>
            <a:r>
              <a:rPr sz="2400" spc="-60" dirty="0" smtClean="0">
                <a:latin typeface="Arial Rounded MT Bold"/>
                <a:cs typeface="Arial Rounded MT Bold"/>
              </a:rPr>
              <a:t>r</a:t>
            </a:r>
            <a:r>
              <a:rPr sz="2400" spc="-5" dirty="0" smtClean="0">
                <a:latin typeface="Arial Rounded MT Bold"/>
                <a:cs typeface="Arial Rounded MT Bold"/>
              </a:rPr>
              <a:t>a</a:t>
            </a:r>
            <a:r>
              <a:rPr sz="2400" spc="-27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,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do</a:t>
            </a:r>
            <a:r>
              <a:rPr sz="2400" spc="0" dirty="0" smtClean="0">
                <a:latin typeface="Arial Rounded MT Bold"/>
                <a:cs typeface="Arial Rounded MT Bold"/>
              </a:rPr>
              <a:t>cument</a:t>
            </a:r>
            <a:r>
              <a:rPr sz="2400" spc="-5" dirty="0" smtClean="0">
                <a:latin typeface="Arial Rounded MT Bold"/>
                <a:cs typeface="Arial Rounded MT Bold"/>
              </a:rPr>
              <a:t>a</a:t>
            </a:r>
            <a:r>
              <a:rPr sz="2400" spc="-270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,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imp</a:t>
            </a:r>
            <a:r>
              <a:rPr sz="2400" spc="0" dirty="0" smtClean="0">
                <a:latin typeface="Arial Rounded MT Bold"/>
                <a:cs typeface="Arial Rounded MT Bold"/>
              </a:rPr>
              <a:t>lement</a:t>
            </a:r>
            <a:r>
              <a:rPr sz="2400" spc="-5" dirty="0" smtClean="0">
                <a:latin typeface="Arial Rounded MT Bold"/>
                <a:cs typeface="Arial Rounded MT Bold"/>
              </a:rPr>
              <a:t>a</a:t>
            </a:r>
            <a:r>
              <a:rPr sz="2400" spc="-27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,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-5" dirty="0" smtClean="0">
                <a:latin typeface="Arial Rounded MT Bold"/>
                <a:cs typeface="Arial Rounded MT Bold"/>
              </a:rPr>
              <a:t>i</a:t>
            </a:r>
            <a:r>
              <a:rPr sz="2400" spc="-15" dirty="0" smtClean="0">
                <a:latin typeface="Arial Rounded MT Bold"/>
                <a:cs typeface="Arial Rounded MT Bold"/>
              </a:rPr>
              <a:t>vul</a:t>
            </a:r>
            <a:r>
              <a:rPr sz="2400" spc="-60" dirty="0" smtClean="0">
                <a:latin typeface="Arial Rounded MT Bold"/>
                <a:cs typeface="Arial Rounded MT Bold"/>
              </a:rPr>
              <a:t>g</a:t>
            </a:r>
            <a:r>
              <a:rPr sz="2400" spc="0" dirty="0" smtClean="0">
                <a:latin typeface="Arial Rounded MT Bold"/>
                <a:cs typeface="Arial Rounded MT Bold"/>
              </a:rPr>
              <a:t>ar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 m</a:t>
            </a:r>
            <a:r>
              <a:rPr sz="2400" spc="10" dirty="0" smtClean="0">
                <a:latin typeface="Arial Rounded MT Bold"/>
                <a:cs typeface="Arial Rounded MT Bold"/>
              </a:rPr>
              <a:t>an</a:t>
            </a:r>
            <a:r>
              <a:rPr sz="2400" spc="0" dirty="0" smtClean="0">
                <a:latin typeface="Arial Rounded MT Bold"/>
                <a:cs typeface="Arial Rounded MT Bold"/>
              </a:rPr>
              <a:t>ter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-50" dirty="0" smtClean="0">
                <a:latin typeface="Arial Rounded MT Bold"/>
                <a:cs typeface="Arial Rounded MT Bold"/>
              </a:rPr>
              <a:t>a</a:t>
            </a:r>
            <a:r>
              <a:rPr sz="2400" spc="10" dirty="0" smtClean="0">
                <a:latin typeface="Arial Rounded MT Bold"/>
                <a:cs typeface="Arial Rounded MT Bold"/>
              </a:rPr>
              <a:t>t</a:t>
            </a:r>
            <a:r>
              <a:rPr sz="2400" spc="0" dirty="0" smtClean="0">
                <a:latin typeface="Arial Rounded MT Bold"/>
                <a:cs typeface="Arial Rounded MT Bold"/>
              </a:rPr>
              <a:t>ua</a:t>
            </a:r>
            <a:r>
              <a:rPr sz="2400" spc="10" dirty="0" smtClean="0">
                <a:latin typeface="Arial Rounded MT Bold"/>
                <a:cs typeface="Arial Rounded MT Bold"/>
              </a:rPr>
              <a:t>l</a:t>
            </a:r>
            <a:r>
              <a:rPr sz="2400" spc="0" dirty="0" smtClean="0">
                <a:latin typeface="Arial Rounded MT Bold"/>
                <a:cs typeface="Arial Rounded MT Bold"/>
              </a:rPr>
              <a:t>izados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-9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ocedimentos 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5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acionais</a:t>
            </a:r>
            <a:r>
              <a:rPr sz="2400" spc="-30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que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contempl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m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asp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ctos de seg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rança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saú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no 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ab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o,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-25" dirty="0" smtClean="0">
                <a:latin typeface="Arial Rounded MT Bold"/>
                <a:cs typeface="Arial Rounded MT Bold"/>
              </a:rPr>
              <a:t>m</a:t>
            </a:r>
            <a:r>
              <a:rPr sz="2400" spc="-3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con</a:t>
            </a:r>
            <a:r>
              <a:rPr sz="2400" spc="-35" dirty="0" smtClean="0">
                <a:latin typeface="Arial Rounded MT Bold"/>
                <a:cs typeface="Arial Rounded MT Bold"/>
              </a:rPr>
              <a:t>f</a:t>
            </a:r>
            <a:r>
              <a:rPr sz="2400" spc="-20" dirty="0" smtClean="0">
                <a:latin typeface="Arial Rounded MT Bold"/>
                <a:cs typeface="Arial Rounded MT Bold"/>
              </a:rPr>
              <a:t>ormi</a:t>
            </a:r>
            <a:r>
              <a:rPr sz="2400" spc="0" dirty="0" smtClean="0">
                <a:latin typeface="Arial Rounded MT Bold"/>
                <a:cs typeface="Arial Rounded MT Bold"/>
              </a:rPr>
              <a:t>dade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co</a:t>
            </a:r>
            <a:r>
              <a:rPr sz="2400" spc="-25" dirty="0" smtClean="0">
                <a:latin typeface="Arial Rounded MT Bold"/>
                <a:cs typeface="Arial Rounded MT Bold"/>
              </a:rPr>
              <a:t>m</a:t>
            </a:r>
            <a:r>
              <a:rPr sz="2400" spc="-3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a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-10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e</a:t>
            </a:r>
            <a:r>
              <a:rPr sz="2400" spc="0" dirty="0" smtClean="0">
                <a:latin typeface="Arial Rounded MT Bold"/>
                <a:cs typeface="Arial Rounded MT Bold"/>
              </a:rPr>
              <a:t>s</a:t>
            </a:r>
            <a:r>
              <a:rPr sz="2400" spc="10" dirty="0" smtClean="0">
                <a:latin typeface="Arial Rounded MT Bold"/>
                <a:cs typeface="Arial Rounded MT Bold"/>
              </a:rPr>
              <a:t>p</a:t>
            </a:r>
            <a:r>
              <a:rPr sz="2400" spc="0" dirty="0" smtClean="0">
                <a:latin typeface="Arial Rounded MT Bold"/>
                <a:cs typeface="Arial Rounded MT Bold"/>
              </a:rPr>
              <a:t>eci</a:t>
            </a:r>
            <a:r>
              <a:rPr sz="2400" spc="20" dirty="0" smtClean="0">
                <a:latin typeface="Arial Rounded MT Bold"/>
                <a:cs typeface="Arial Rounded MT Bold"/>
              </a:rPr>
              <a:t>f</a:t>
            </a:r>
            <a:r>
              <a:rPr sz="2400" spc="0" dirty="0" smtClean="0">
                <a:latin typeface="Arial Rounded MT Bold"/>
                <a:cs typeface="Arial Rounded MT Bold"/>
              </a:rPr>
              <a:t>ica</a:t>
            </a:r>
            <a:r>
              <a:rPr sz="2400" spc="-15" dirty="0" smtClean="0">
                <a:latin typeface="Arial Rounded MT Bold"/>
                <a:cs typeface="Arial Rounded MT Bold"/>
              </a:rPr>
              <a:t>ç</a:t>
            </a:r>
            <a:r>
              <a:rPr sz="2400" spc="0" dirty="0" smtClean="0">
                <a:latin typeface="Arial Rounded MT Bold"/>
                <a:cs typeface="Arial Rounded MT Bold"/>
              </a:rPr>
              <a:t>ões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o</a:t>
            </a:r>
            <a:r>
              <a:rPr sz="2400" spc="-1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-80" dirty="0" smtClean="0">
                <a:latin typeface="Arial Rounded MT Bold"/>
                <a:cs typeface="Arial Rounded MT Bold"/>
              </a:rPr>
              <a:t>r</a:t>
            </a:r>
            <a:r>
              <a:rPr sz="2400" spc="5" dirty="0" smtClean="0">
                <a:latin typeface="Arial Rounded MT Bold"/>
                <a:cs typeface="Arial Rounded MT Bold"/>
              </a:rPr>
              <a:t>o</a:t>
            </a:r>
            <a:r>
              <a:rPr sz="2400" spc="0" dirty="0" smtClean="0">
                <a:latin typeface="Arial Rounded MT Bold"/>
                <a:cs typeface="Arial Rounded MT Bold"/>
              </a:rPr>
              <a:t>jeto</a:t>
            </a:r>
            <a:r>
              <a:rPr sz="2400" spc="-25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 in</a:t>
            </a:r>
            <a:r>
              <a:rPr sz="2400" spc="-10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tal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çõ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cl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sses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I,</a:t>
            </a:r>
            <a:r>
              <a:rPr sz="2400" spc="-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II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III</a:t>
            </a:r>
            <a:r>
              <a:rPr sz="2400" spc="-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co</a:t>
            </a:r>
            <a:r>
              <a:rPr sz="2400" spc="-25" dirty="0" smtClean="0">
                <a:latin typeface="Arial Rounded MT Bold"/>
                <a:cs typeface="Arial Rounded MT Bold"/>
              </a:rPr>
              <a:t>m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a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-20" dirty="0" smtClean="0">
                <a:latin typeface="Arial Rounded MT Bold"/>
                <a:cs typeface="Arial Rounded MT Bold"/>
              </a:rPr>
              <a:t> </a:t>
            </a:r>
            <a:r>
              <a:rPr sz="2400" spc="-60" dirty="0" smtClean="0">
                <a:latin typeface="Arial Rounded MT Bold"/>
                <a:cs typeface="Arial Rounded MT Bold"/>
              </a:rPr>
              <a:t>r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0" dirty="0" smtClean="0">
                <a:latin typeface="Arial Rounded MT Bold"/>
                <a:cs typeface="Arial Rounded MT Bold"/>
              </a:rPr>
              <a:t>comendações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10" dirty="0" smtClean="0">
                <a:latin typeface="Arial Rounded MT Bold"/>
                <a:cs typeface="Arial Rounded MT Bold"/>
              </a:rPr>
              <a:t>a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aná</a:t>
            </a:r>
            <a:r>
              <a:rPr sz="2400" spc="-10" dirty="0" smtClean="0">
                <a:latin typeface="Arial Rounded MT Bold"/>
                <a:cs typeface="Arial Rounded MT Bold"/>
              </a:rPr>
              <a:t>li</a:t>
            </a:r>
            <a:r>
              <a:rPr sz="2400" spc="-25" dirty="0" smtClean="0">
                <a:latin typeface="Arial Rounded MT Bold"/>
                <a:cs typeface="Arial Rounded MT Bold"/>
              </a:rPr>
              <a:t>s</a:t>
            </a:r>
            <a:r>
              <a:rPr sz="2400" spc="0" dirty="0" smtClean="0">
                <a:latin typeface="Arial Rounded MT Bold"/>
                <a:cs typeface="Arial Rounded MT Bold"/>
              </a:rPr>
              <a:t>es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 </a:t>
            </a:r>
            <a:r>
              <a:rPr sz="2400" spc="-5" dirty="0" smtClean="0">
                <a:latin typeface="Arial Rounded MT Bold"/>
                <a:cs typeface="Arial Rounded MT Bold"/>
              </a:rPr>
              <a:t>ri</a:t>
            </a:r>
            <a:r>
              <a:rPr sz="2400" spc="-15" dirty="0" smtClean="0">
                <a:latin typeface="Arial Rounded MT Bold"/>
                <a:cs typeface="Arial Rounded MT Bold"/>
              </a:rPr>
              <a:t>scos</a:t>
            </a:r>
            <a:endParaRPr sz="2400">
              <a:latin typeface="Arial Rounded MT Bold"/>
              <a:cs typeface="Arial Rounded MT Bold"/>
            </a:endParaRPr>
          </a:p>
          <a:p>
            <a:pPr>
              <a:lnSpc>
                <a:spcPts val="800"/>
              </a:lnSpc>
              <a:spcBef>
                <a:spcPts val="5"/>
              </a:spcBef>
            </a:pPr>
            <a:endParaRPr sz="8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>
              <a:lnSpc>
                <a:spcPct val="100000"/>
              </a:lnSpc>
            </a:pPr>
            <a:r>
              <a:rPr sz="2000" b="1" spc="-10" dirty="0" smtClean="0">
                <a:solidFill>
                  <a:srgbClr val="0000CC"/>
                </a:solidFill>
                <a:latin typeface="Arial"/>
                <a:cs typeface="Arial"/>
              </a:rPr>
              <a:t>P</a:t>
            </a:r>
            <a:r>
              <a:rPr sz="2000" b="1" spc="0" dirty="0" smtClean="0">
                <a:solidFill>
                  <a:srgbClr val="0000CC"/>
                </a:solidFill>
                <a:latin typeface="Arial"/>
                <a:cs typeface="Arial"/>
              </a:rPr>
              <a:t>roced</a:t>
            </a:r>
            <a:r>
              <a:rPr sz="2000" b="1" spc="-10" dirty="0" smtClean="0">
                <a:solidFill>
                  <a:srgbClr val="0000CC"/>
                </a:solidFill>
                <a:latin typeface="Arial"/>
                <a:cs typeface="Arial"/>
              </a:rPr>
              <a:t>im</a:t>
            </a:r>
            <a:r>
              <a:rPr sz="2000" b="1" spc="0" dirty="0" smtClean="0">
                <a:solidFill>
                  <a:srgbClr val="0000CC"/>
                </a:solidFill>
                <a:latin typeface="Arial"/>
                <a:cs typeface="Arial"/>
              </a:rPr>
              <a:t>entos</a:t>
            </a:r>
            <a:r>
              <a:rPr sz="2000" b="1" spc="-3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0000CC"/>
                </a:solidFill>
                <a:latin typeface="Arial"/>
                <a:cs typeface="Arial"/>
              </a:rPr>
              <a:t>operac</a:t>
            </a:r>
            <a:r>
              <a:rPr sz="2000" b="1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2000" b="1" spc="0" dirty="0" smtClean="0">
                <a:solidFill>
                  <a:srgbClr val="0000CC"/>
                </a:solidFill>
                <a:latin typeface="Arial"/>
                <a:cs typeface="Arial"/>
              </a:rPr>
              <a:t>ona</a:t>
            </a:r>
            <a:r>
              <a:rPr sz="2000" b="1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2000" b="1" spc="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000" b="1" spc="-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0000CC"/>
                </a:solidFill>
                <a:latin typeface="Arial"/>
                <a:cs typeface="Arial"/>
              </a:rPr>
              <a:t>-</a:t>
            </a:r>
            <a:r>
              <a:rPr sz="2000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Conjunto</a:t>
            </a:r>
            <a:r>
              <a:rPr sz="2000" i="1" spc="-2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de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instru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ç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ões</a:t>
            </a:r>
            <a:r>
              <a:rPr sz="2000" i="1" spc="-5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cla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as</a:t>
            </a:r>
            <a:r>
              <a:rPr sz="2000" i="1" spc="-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 s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u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ficientes</a:t>
            </a:r>
            <a:r>
              <a:rPr sz="2000" i="1" spc="-3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pa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de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en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v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olvi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ento</a:t>
            </a:r>
            <a:r>
              <a:rPr sz="2000" i="1" spc="-4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das</a:t>
            </a:r>
            <a:r>
              <a:rPr sz="2000" i="1" spc="-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atividades</a:t>
            </a:r>
            <a:r>
              <a:rPr sz="2000" i="1" spc="-3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ope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c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ionais</a:t>
            </a:r>
            <a:r>
              <a:rPr sz="2000" i="1" spc="-3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de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u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 instalaçã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,</a:t>
            </a:r>
            <a:r>
              <a:rPr sz="2000" i="1" spc="-3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c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ide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0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do</a:t>
            </a:r>
            <a:r>
              <a:rPr sz="2000" i="1" spc="-4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os</a:t>
            </a:r>
            <a:r>
              <a:rPr sz="2000" i="1" spc="-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pe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c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tos</a:t>
            </a:r>
            <a:r>
              <a:rPr sz="2000" i="1" spc="-4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de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gu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an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ç</a:t>
            </a:r>
            <a:r>
              <a:rPr sz="2000" i="1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,</a:t>
            </a:r>
            <a:r>
              <a:rPr sz="2000" i="1" spc="-4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úde</a:t>
            </a:r>
            <a:r>
              <a:rPr sz="2000" i="1" spc="-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 </a:t>
            </a:r>
            <a:r>
              <a:rPr sz="2000" i="1" spc="-20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eio a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biente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que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pa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c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tem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sob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000" i="1" spc="-4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 in</a:t>
            </a:r>
            <a:r>
              <a:rPr sz="2000" i="1" spc="-10" dirty="0" smtClean="0">
                <a:solidFill>
                  <a:srgbClr val="0000CC"/>
                </a:solidFill>
                <a:latin typeface="Arial"/>
                <a:cs typeface="Arial"/>
              </a:rPr>
              <a:t>t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eg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idade</a:t>
            </a:r>
            <a:r>
              <a:rPr sz="2000" i="1" spc="-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f</a:t>
            </a:r>
            <a:r>
              <a:rPr sz="2000" i="1" spc="-10" dirty="0" smtClean="0">
                <a:solidFill>
                  <a:srgbClr val="0000CC"/>
                </a:solidFill>
                <a:latin typeface="Arial"/>
                <a:cs typeface="Arial"/>
              </a:rPr>
              <a:t>í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si</a:t>
            </a:r>
            <a:r>
              <a:rPr sz="2000" i="1" spc="10" dirty="0" smtClean="0">
                <a:solidFill>
                  <a:srgbClr val="0000CC"/>
                </a:solidFill>
                <a:latin typeface="Arial"/>
                <a:cs typeface="Arial"/>
              </a:rPr>
              <a:t>c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000" i="1" spc="-3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dos</a:t>
            </a:r>
            <a:r>
              <a:rPr sz="2000" i="1" spc="-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trabalh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dore</a:t>
            </a:r>
            <a:r>
              <a:rPr sz="2000" i="1" spc="25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000" i="1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5287" y="4724336"/>
            <a:ext cx="8353425" cy="1297051"/>
          </a:xfrm>
          <a:custGeom>
            <a:avLst/>
            <a:gdLst/>
            <a:ahLst/>
            <a:cxnLst/>
            <a:rect l="l" t="t" r="r" b="b"/>
            <a:pathLst>
              <a:path w="8353425" h="1297051">
                <a:moveTo>
                  <a:pt x="0" y="1297051"/>
                </a:moveTo>
                <a:lnTo>
                  <a:pt x="8353425" y="1297051"/>
                </a:lnTo>
                <a:lnTo>
                  <a:pt x="8353425" y="0"/>
                </a:lnTo>
                <a:lnTo>
                  <a:pt x="0" y="0"/>
                </a:lnTo>
                <a:lnTo>
                  <a:pt x="0" y="1297051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7200" y="274700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0" y="1143000"/>
                </a:moveTo>
                <a:lnTo>
                  <a:pt x="8229600" y="1143000"/>
                </a:lnTo>
                <a:lnTo>
                  <a:pt x="82296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E6DF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12775">
              <a:lnSpc>
                <a:spcPct val="100000"/>
              </a:lnSpc>
            </a:pPr>
            <a:r>
              <a:rPr sz="4400" dirty="0" smtClean="0">
                <a:latin typeface="Arial"/>
                <a:cs typeface="Arial"/>
              </a:rPr>
              <a:t>Proced</a:t>
            </a:r>
            <a:r>
              <a:rPr sz="4400" spc="5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mentos</a:t>
            </a:r>
            <a:r>
              <a:rPr sz="4400" spc="-15" dirty="0" smtClean="0">
                <a:latin typeface="Arial"/>
                <a:cs typeface="Arial"/>
              </a:rPr>
              <a:t> </a:t>
            </a:r>
            <a:r>
              <a:rPr sz="4400" spc="0" dirty="0" smtClean="0">
                <a:latin typeface="Arial"/>
                <a:cs typeface="Arial"/>
              </a:rPr>
              <a:t>Operacionais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60092" y="1848611"/>
            <a:ext cx="5865876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5552" y="2214372"/>
            <a:ext cx="1772412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63211" y="3633215"/>
            <a:ext cx="4021836" cy="569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6031" y="3938015"/>
            <a:ext cx="8363711" cy="569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6031" y="4242815"/>
            <a:ext cx="2939796" cy="5699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2742" y="1575180"/>
            <a:ext cx="7987665" cy="4521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Na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operação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com 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nflamáve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líqu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dos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combustíve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s, em 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stalaç</a:t>
            </a:r>
            <a:r>
              <a:rPr sz="2400" spc="-10" dirty="0" smtClean="0">
                <a:latin typeface="Arial"/>
                <a:cs typeface="Arial"/>
              </a:rPr>
              <a:t>õ</a:t>
            </a:r>
            <a:r>
              <a:rPr sz="2400" spc="0" dirty="0" smtClean="0">
                <a:latin typeface="Arial"/>
                <a:cs typeface="Arial"/>
              </a:rPr>
              <a:t>es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-95" dirty="0" smtClean="0">
                <a:latin typeface="Arial Rounded MT Bold"/>
                <a:cs typeface="Arial Rounded MT Bold"/>
              </a:rPr>
              <a:t>r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0" dirty="0" smtClean="0">
                <a:latin typeface="Arial Rounded MT Bold"/>
                <a:cs typeface="Arial Rounded MT Bold"/>
              </a:rPr>
              <a:t>cesso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co</a:t>
            </a:r>
            <a:r>
              <a:rPr sz="2400" spc="0" dirty="0" smtClean="0">
                <a:latin typeface="Arial Rounded MT Bold"/>
                <a:cs typeface="Arial Rounded MT Bold"/>
              </a:rPr>
              <a:t>nt</a:t>
            </a:r>
            <a:r>
              <a:rPr sz="2400" spc="10" dirty="0" smtClean="0">
                <a:latin typeface="Arial Rounded MT Bold"/>
                <a:cs typeface="Arial Rounded MT Bold"/>
              </a:rPr>
              <a:t>í</a:t>
            </a:r>
            <a:r>
              <a:rPr sz="2400" spc="-35" dirty="0" smtClean="0">
                <a:latin typeface="Arial Rounded MT Bold"/>
                <a:cs typeface="Arial Rounded MT Bold"/>
              </a:rPr>
              <a:t>n</a:t>
            </a:r>
            <a:r>
              <a:rPr sz="2400" spc="0" dirty="0" smtClean="0">
                <a:latin typeface="Arial Rounded MT Bold"/>
                <a:cs typeface="Arial Rounded MT Bold"/>
              </a:rPr>
              <a:t>uo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-95" dirty="0" smtClean="0">
                <a:latin typeface="Arial Rounded MT Bold"/>
                <a:cs typeface="Arial Rounded MT Bold"/>
              </a:rPr>
              <a:t>r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0" dirty="0" smtClean="0">
                <a:latin typeface="Arial Rounded MT Bold"/>
                <a:cs typeface="Arial Rounded MT Bold"/>
              </a:rPr>
              <a:t>dução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 </a:t>
            </a:r>
            <a:r>
              <a:rPr sz="2400" spc="5" dirty="0" smtClean="0">
                <a:latin typeface="Arial Rounded MT Bold"/>
                <a:cs typeface="Arial Rounded MT Bold"/>
              </a:rPr>
              <a:t>Cla</a:t>
            </a:r>
            <a:r>
              <a:rPr sz="2400" spc="0" dirty="0" smtClean="0">
                <a:latin typeface="Arial Rounded MT Bold"/>
                <a:cs typeface="Arial Rounded MT Bold"/>
              </a:rPr>
              <a:t>s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II</a:t>
            </a:r>
            <a:r>
              <a:rPr sz="2400" spc="15" dirty="0" smtClean="0">
                <a:latin typeface="Arial Rounded MT Bold"/>
                <a:cs typeface="Arial Rounded MT Bold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-5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 empre</a:t>
            </a:r>
            <a:r>
              <a:rPr sz="2400" spc="-10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or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ve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dim</a:t>
            </a:r>
            <a:r>
              <a:rPr sz="2400" spc="0" dirty="0" smtClean="0">
                <a:latin typeface="Arial Rounded MT Bold"/>
                <a:cs typeface="Arial Rounded MT Bold"/>
              </a:rPr>
              <a:t>ens</a:t>
            </a:r>
            <a:r>
              <a:rPr sz="2400" spc="-10" dirty="0" smtClean="0">
                <a:latin typeface="Arial Rounded MT Bold"/>
                <a:cs typeface="Arial Rounded MT Bold"/>
              </a:rPr>
              <a:t>i</a:t>
            </a:r>
            <a:r>
              <a:rPr sz="2400" spc="0" dirty="0" smtClean="0">
                <a:latin typeface="Arial Rounded MT Bold"/>
                <a:cs typeface="Arial Rounded MT Bold"/>
              </a:rPr>
              <a:t>onar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 Rounded MT Bold"/>
                <a:cs typeface="Arial Rounded MT Bold"/>
              </a:rPr>
              <a:t>o</a:t>
            </a:r>
            <a:r>
              <a:rPr sz="2400" spc="-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e</a:t>
            </a:r>
            <a:r>
              <a:rPr sz="2400" spc="-20" dirty="0" smtClean="0">
                <a:latin typeface="Arial Rounded MT Bold"/>
                <a:cs typeface="Arial Rounded MT Bold"/>
              </a:rPr>
              <a:t>f</a:t>
            </a:r>
            <a:r>
              <a:rPr sz="2400" spc="0" dirty="0" smtClean="0">
                <a:latin typeface="Arial Rounded MT Bold"/>
                <a:cs typeface="Arial Rounded MT Bold"/>
              </a:rPr>
              <a:t>eti</a:t>
            </a:r>
            <a:r>
              <a:rPr sz="2400" spc="-35" dirty="0" smtClean="0">
                <a:latin typeface="Arial Rounded MT Bold"/>
                <a:cs typeface="Arial Rounded MT Bold"/>
              </a:rPr>
              <a:t>v</a:t>
            </a:r>
            <a:r>
              <a:rPr sz="2400" spc="0" dirty="0" smtClean="0">
                <a:latin typeface="Arial Rounded MT Bold"/>
                <a:cs typeface="Arial Rounded MT Bold"/>
              </a:rPr>
              <a:t>o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 </a:t>
            </a:r>
            <a:r>
              <a:rPr sz="2400" spc="10" dirty="0" smtClean="0">
                <a:latin typeface="Arial Rounded MT Bold"/>
                <a:cs typeface="Arial Rounded MT Bold"/>
              </a:rPr>
              <a:t>t</a:t>
            </a:r>
            <a:r>
              <a:rPr sz="2400" spc="-60" dirty="0" smtClean="0">
                <a:latin typeface="Arial Rounded MT Bold"/>
                <a:cs typeface="Arial Rounded MT Bold"/>
              </a:rPr>
              <a:t>r</a:t>
            </a:r>
            <a:r>
              <a:rPr sz="2400" spc="-35" dirty="0" smtClean="0"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latin typeface="Arial Rounded MT Bold"/>
                <a:cs typeface="Arial Rounded MT Bold"/>
              </a:rPr>
              <a:t>balhado</a:t>
            </a:r>
            <a:r>
              <a:rPr sz="2400" spc="-8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es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10" dirty="0" smtClean="0">
                <a:latin typeface="Arial Rounded MT Bold"/>
                <a:cs typeface="Arial Rounded MT Bold"/>
              </a:rPr>
              <a:t>u</a:t>
            </a:r>
            <a:r>
              <a:rPr sz="2400" spc="35" dirty="0" smtClean="0">
                <a:latin typeface="Arial Rounded MT Bold"/>
                <a:cs typeface="Arial Rounded MT Bold"/>
              </a:rPr>
              <a:t>f</a:t>
            </a:r>
            <a:r>
              <a:rPr sz="2400" spc="-5" dirty="0" smtClean="0">
                <a:latin typeface="Arial Rounded MT Bold"/>
                <a:cs typeface="Arial Rounded MT Bold"/>
              </a:rPr>
              <a:t>i</a:t>
            </a:r>
            <a:r>
              <a:rPr sz="2400" spc="0" dirty="0" smtClean="0">
                <a:latin typeface="Arial Rounded MT Bold"/>
                <a:cs typeface="Arial Rounded MT Bold"/>
              </a:rPr>
              <a:t>cie</a:t>
            </a:r>
            <a:r>
              <a:rPr sz="2400" spc="-10" dirty="0" smtClean="0">
                <a:latin typeface="Arial Rounded MT Bold"/>
                <a:cs typeface="Arial Rounded MT Bold"/>
              </a:rPr>
              <a:t>n</a:t>
            </a:r>
            <a:r>
              <a:rPr sz="2400" spc="0" dirty="0" smtClean="0">
                <a:latin typeface="Arial Rounded MT Bold"/>
                <a:cs typeface="Arial Rounded MT Bold"/>
              </a:rPr>
              <a:t>te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10" dirty="0" smtClean="0">
                <a:latin typeface="Arial Rounded MT Bold"/>
                <a:cs typeface="Arial Rounded MT Bold"/>
              </a:rPr>
              <a:t>a</a:t>
            </a:r>
            <a:r>
              <a:rPr sz="2400" spc="-7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a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 Rounded MT Bold"/>
                <a:cs typeface="Arial Rounded MT Bold"/>
              </a:rPr>
              <a:t>a</a:t>
            </a:r>
            <a:r>
              <a:rPr sz="2400" spc="-5" dirty="0" smtClean="0">
                <a:latin typeface="Arial Rounded MT Bold"/>
                <a:cs typeface="Arial Rounded MT Bold"/>
              </a:rPr>
              <a:t> </a:t>
            </a:r>
            <a:r>
              <a:rPr sz="2400" spc="-60" dirty="0" smtClean="0">
                <a:latin typeface="Arial Rounded MT Bold"/>
                <a:cs typeface="Arial Rounded MT Bold"/>
              </a:rPr>
              <a:t>r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0" dirty="0" smtClean="0">
                <a:latin typeface="Arial Rounded MT Bold"/>
                <a:cs typeface="Arial Rounded MT Bold"/>
              </a:rPr>
              <a:t>alizaç</a:t>
            </a:r>
            <a:r>
              <a:rPr sz="2400" spc="-15" dirty="0" smtClean="0">
                <a:latin typeface="Arial Rounded MT Bold"/>
                <a:cs typeface="Arial Rounded MT Bold"/>
              </a:rPr>
              <a:t>ã</a:t>
            </a:r>
            <a:r>
              <a:rPr sz="2400" spc="0" dirty="0" smtClean="0">
                <a:latin typeface="Arial Rounded MT Bold"/>
                <a:cs typeface="Arial Rounded MT Bold"/>
              </a:rPr>
              <a:t>o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10" dirty="0" smtClean="0">
                <a:latin typeface="Arial Rounded MT Bold"/>
                <a:cs typeface="Arial Rounded MT Bold"/>
              </a:rPr>
              <a:t>a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ta</a:t>
            </a:r>
            <a:r>
              <a:rPr sz="2400" spc="-7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30" dirty="0" smtClean="0">
                <a:latin typeface="Arial Rounded MT Bold"/>
                <a:cs typeface="Arial Rounded MT Bold"/>
              </a:rPr>
              <a:t>f</a:t>
            </a:r>
            <a:r>
              <a:rPr sz="2400" spc="0" dirty="0" smtClean="0">
                <a:latin typeface="Arial Rounded MT Bold"/>
                <a:cs typeface="Arial Rounded MT Bold"/>
              </a:rPr>
              <a:t>as 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5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acionais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co</a:t>
            </a:r>
            <a:r>
              <a:rPr sz="2400" spc="-25" dirty="0" smtClean="0">
                <a:latin typeface="Arial Rounded MT Bold"/>
                <a:cs typeface="Arial Rounded MT Bold"/>
              </a:rPr>
              <a:t>m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-25" dirty="0" smtClean="0">
                <a:latin typeface="Arial Rounded MT Bold"/>
                <a:cs typeface="Arial Rounded MT Bold"/>
              </a:rPr>
              <a:t>e</a:t>
            </a:r>
            <a:r>
              <a:rPr sz="2400" spc="5" dirty="0" smtClean="0">
                <a:latin typeface="Arial Rounded MT Bold"/>
                <a:cs typeface="Arial Rounded MT Bold"/>
              </a:rPr>
              <a:t>g</a:t>
            </a:r>
            <a:r>
              <a:rPr sz="2400" spc="-15" dirty="0" smtClean="0">
                <a:latin typeface="Arial Rounded MT Bold"/>
                <a:cs typeface="Arial Rounded MT Bold"/>
              </a:rPr>
              <a:t>u</a:t>
            </a:r>
            <a:r>
              <a:rPr sz="2400" spc="-70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anç</a:t>
            </a:r>
            <a:r>
              <a:rPr sz="2400" spc="15" dirty="0" smtClean="0"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400"/>
              </a:lnSpc>
              <a:spcBef>
                <a:spcPts val="3"/>
              </a:spcBef>
            </a:pPr>
            <a:endParaRPr sz="1400"/>
          </a:p>
          <a:p>
            <a:pPr marL="12700" marR="24765">
              <a:lnSpc>
                <a:spcPct val="100000"/>
              </a:lnSpc>
            </a:pPr>
            <a:r>
              <a:rPr sz="2000" b="1" dirty="0" smtClean="0">
                <a:solidFill>
                  <a:srgbClr val="0000CC"/>
                </a:solidFill>
                <a:latin typeface="Arial"/>
                <a:cs typeface="Arial"/>
              </a:rPr>
              <a:t>Processo</a:t>
            </a:r>
            <a:r>
              <a:rPr sz="2000" b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0000CC"/>
                </a:solidFill>
                <a:latin typeface="Arial"/>
                <a:cs typeface="Arial"/>
              </a:rPr>
              <a:t>contínuo</a:t>
            </a:r>
            <a:r>
              <a:rPr sz="2000" b="1" spc="-2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0000CC"/>
                </a:solidFill>
                <a:latin typeface="Arial"/>
                <a:cs typeface="Arial"/>
              </a:rPr>
              <a:t>de produção</a:t>
            </a:r>
            <a:r>
              <a:rPr sz="2000" b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0000CC"/>
                </a:solidFill>
                <a:latin typeface="Arial"/>
                <a:cs typeface="Arial"/>
              </a:rPr>
              <a:t>-</a:t>
            </a:r>
            <a:r>
              <a:rPr sz="2000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Siste</a:t>
            </a:r>
            <a:r>
              <a:rPr sz="2000" i="1" spc="-20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 de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produ</a:t>
            </a:r>
            <a:r>
              <a:rPr sz="2000" i="1" spc="10" dirty="0" smtClean="0">
                <a:solidFill>
                  <a:srgbClr val="0000CC"/>
                </a:solidFill>
                <a:latin typeface="Arial"/>
                <a:cs typeface="Arial"/>
              </a:rPr>
              <a:t>ç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ão</a:t>
            </a:r>
            <a:r>
              <a:rPr sz="2000" i="1" spc="-4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que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ope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 ininter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upta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ente</a:t>
            </a:r>
            <a:r>
              <a:rPr sz="2000" i="1" spc="-4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du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ante</a:t>
            </a:r>
            <a:r>
              <a:rPr sz="2000" i="1" spc="-4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as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24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ho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as</a:t>
            </a:r>
            <a:r>
              <a:rPr sz="2000" i="1" spc="-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do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dia,</a:t>
            </a:r>
            <a:r>
              <a:rPr sz="2000" i="1" spc="-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por</a:t>
            </a:r>
            <a:r>
              <a:rPr sz="2000" i="1" spc="-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eio do </a:t>
            </a:r>
            <a:r>
              <a:rPr sz="2000" i="1" spc="-10" dirty="0" smtClean="0">
                <a:solidFill>
                  <a:srgbClr val="0000CC"/>
                </a:solidFill>
                <a:latin typeface="Arial"/>
                <a:cs typeface="Arial"/>
              </a:rPr>
              <a:t>t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rabalho</a:t>
            </a:r>
            <a:r>
              <a:rPr sz="2000" i="1" spc="-4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em turnos</a:t>
            </a:r>
            <a:r>
              <a:rPr sz="2000" i="1" spc="-3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de re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v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000" i="1" spc="5" dirty="0" smtClean="0">
                <a:solidFill>
                  <a:srgbClr val="0000CC"/>
                </a:solidFill>
                <a:latin typeface="Arial"/>
                <a:cs typeface="Arial"/>
              </a:rPr>
              <a:t>z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sz="2000" i="1" spc="0" dirty="0" smtClean="0">
                <a:solidFill>
                  <a:srgbClr val="0000CC"/>
                </a:solidFill>
                <a:latin typeface="Arial"/>
                <a:cs typeface="Arial"/>
              </a:rPr>
              <a:t>en</a:t>
            </a:r>
            <a:r>
              <a:rPr sz="2000" i="1" spc="-15" dirty="0" smtClean="0">
                <a:solidFill>
                  <a:srgbClr val="0000CC"/>
                </a:solidFill>
                <a:latin typeface="Arial"/>
                <a:cs typeface="Arial"/>
              </a:rPr>
              <a:t>t</a:t>
            </a:r>
            <a:r>
              <a:rPr sz="2000" i="1" spc="1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000" spc="0" dirty="0" smtClean="0">
                <a:solidFill>
                  <a:srgbClr val="0000CC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17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21590">
              <a:lnSpc>
                <a:spcPct val="100299"/>
              </a:lnSpc>
            </a:pPr>
            <a:r>
              <a:rPr sz="2400" dirty="0" smtClean="0">
                <a:latin typeface="Arial"/>
                <a:cs typeface="Arial"/>
              </a:rPr>
              <a:t>Os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c</a:t>
            </a:r>
            <a:r>
              <a:rPr sz="2400" spc="-5" dirty="0" smtClean="0">
                <a:latin typeface="Arial Rounded MT Bold"/>
                <a:cs typeface="Arial Rounded MT Bold"/>
              </a:rPr>
              <a:t>ri</a:t>
            </a:r>
            <a:r>
              <a:rPr sz="2400" spc="0" dirty="0" smtClean="0">
                <a:latin typeface="Arial Rounded MT Bold"/>
                <a:cs typeface="Arial Rounded MT Bold"/>
              </a:rPr>
              <a:t>térios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10" dirty="0" smtClean="0"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latin typeface="Arial Rounded MT Bold"/>
                <a:cs typeface="Arial Rounded MT Bold"/>
              </a:rPr>
              <a:t>râ</a:t>
            </a:r>
            <a:r>
              <a:rPr sz="2400" spc="-15" dirty="0" smtClean="0">
                <a:latin typeface="Arial Rounded MT Bold"/>
                <a:cs typeface="Arial Rounded MT Bold"/>
              </a:rPr>
              <a:t>met</a:t>
            </a:r>
            <a:r>
              <a:rPr sz="2400" spc="-105" dirty="0" smtClean="0">
                <a:latin typeface="Arial Rounded MT Bold"/>
                <a:cs typeface="Arial Rounded MT Bold"/>
              </a:rPr>
              <a:t>r</a:t>
            </a:r>
            <a:r>
              <a:rPr sz="2400" spc="-10" dirty="0" smtClean="0">
                <a:latin typeface="Arial Rounded MT Bold"/>
                <a:cs typeface="Arial Rounded MT Bold"/>
              </a:rPr>
              <a:t>o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-10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ad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tados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para o d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mens</a:t>
            </a:r>
            <a:r>
              <a:rPr sz="2400" spc="-15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ame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to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do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efetivo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tra</a:t>
            </a:r>
            <a:r>
              <a:rPr sz="2400" spc="-10" dirty="0" smtClean="0">
                <a:latin typeface="Arial"/>
                <a:cs typeface="Arial"/>
              </a:rPr>
              <a:t>b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h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res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vem estar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0" dirty="0" smtClean="0">
                <a:latin typeface="Arial Rounded MT Bold"/>
                <a:cs typeface="Arial Rounded MT Bold"/>
              </a:rPr>
              <a:t>cumenta</a:t>
            </a:r>
            <a:r>
              <a:rPr sz="2400" spc="-15" dirty="0" smtClean="0">
                <a:latin typeface="Arial Rounded MT Bold"/>
                <a:cs typeface="Arial Rounded MT Bold"/>
              </a:rPr>
              <a:t>dos</a:t>
            </a:r>
            <a:endParaRPr sz="2400">
              <a:latin typeface="Arial Rounded MT Bold"/>
              <a:cs typeface="Arial Rounded MT Bol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7962" y="3716337"/>
            <a:ext cx="8685149" cy="1008062"/>
          </a:xfrm>
          <a:custGeom>
            <a:avLst/>
            <a:gdLst/>
            <a:ahLst/>
            <a:cxnLst/>
            <a:rect l="l" t="t" r="r" b="b"/>
            <a:pathLst>
              <a:path w="8685149" h="1008062">
                <a:moveTo>
                  <a:pt x="0" y="1008062"/>
                </a:moveTo>
                <a:lnTo>
                  <a:pt x="8685149" y="1008062"/>
                </a:lnTo>
                <a:lnTo>
                  <a:pt x="8685149" y="0"/>
                </a:lnTo>
                <a:lnTo>
                  <a:pt x="0" y="0"/>
                </a:lnTo>
                <a:lnTo>
                  <a:pt x="0" y="1008062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6375" y="188976"/>
            <a:ext cx="6465951" cy="1143000"/>
          </a:xfrm>
          <a:custGeom>
            <a:avLst/>
            <a:gdLst/>
            <a:ahLst/>
            <a:cxnLst/>
            <a:rect l="l" t="t" r="r" b="b"/>
            <a:pathLst>
              <a:path w="6465951" h="1143000">
                <a:moveTo>
                  <a:pt x="0" y="1143000"/>
                </a:moveTo>
                <a:lnTo>
                  <a:pt x="6465951" y="1143000"/>
                </a:lnTo>
                <a:lnTo>
                  <a:pt x="6465951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76375" y="188976"/>
            <a:ext cx="6465951" cy="1143000"/>
          </a:xfrm>
          <a:custGeom>
            <a:avLst/>
            <a:gdLst/>
            <a:ahLst/>
            <a:cxnLst/>
            <a:rect l="l" t="t" r="r" b="b"/>
            <a:pathLst>
              <a:path w="6465951" h="1143000">
                <a:moveTo>
                  <a:pt x="0" y="1143000"/>
                </a:moveTo>
                <a:lnTo>
                  <a:pt x="6465951" y="1143000"/>
                </a:lnTo>
                <a:lnTo>
                  <a:pt x="6465951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46958" y="410464"/>
            <a:ext cx="3725545" cy="6781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400" dirty="0" smtClean="0">
                <a:latin typeface="Arial"/>
                <a:cs typeface="Arial"/>
              </a:rPr>
              <a:t>Efeti</a:t>
            </a:r>
            <a:r>
              <a:rPr sz="4400" spc="5" dirty="0" smtClean="0">
                <a:latin typeface="Arial"/>
                <a:cs typeface="Arial"/>
              </a:rPr>
              <a:t>v</a:t>
            </a:r>
            <a:r>
              <a:rPr sz="4400" spc="0" dirty="0" smtClean="0">
                <a:latin typeface="Arial"/>
                <a:cs typeface="Arial"/>
              </a:rPr>
              <a:t>o Mínimo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3963" y="379475"/>
            <a:ext cx="8229600" cy="1121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20370">
              <a:lnSpc>
                <a:spcPct val="100000"/>
              </a:lnSpc>
            </a:pP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Plano</a:t>
            </a:r>
            <a:r>
              <a:rPr sz="4000" spc="1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de</a:t>
            </a:r>
            <a:r>
              <a:rPr sz="4000" spc="-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10" dirty="0" smtClean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nspe</a:t>
            </a:r>
            <a:r>
              <a:rPr sz="4000" spc="-15" dirty="0" smtClean="0">
                <a:solidFill>
                  <a:srgbClr val="FFC000"/>
                </a:solidFill>
                <a:latin typeface="Arial"/>
                <a:cs typeface="Arial"/>
              </a:rPr>
              <a:t>ç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ão</a:t>
            </a:r>
            <a:r>
              <a:rPr sz="4000" spc="1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4000" spc="-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Manuten</a:t>
            </a:r>
            <a:r>
              <a:rPr sz="4000" spc="-15" dirty="0" smtClean="0">
                <a:solidFill>
                  <a:srgbClr val="FFC000"/>
                </a:solidFill>
                <a:latin typeface="Arial"/>
                <a:cs typeface="Arial"/>
              </a:rPr>
              <a:t>ç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ão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67255"/>
            <a:ext cx="3724910" cy="1180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152273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vi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amente doc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mentado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8"/>
              </a:spcBef>
              <a:buFont typeface="Arial"/>
              <a:buChar char="•"/>
            </a:pPr>
            <a:endParaRPr sz="550"/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 smtClean="0">
                <a:latin typeface="Arial"/>
                <a:cs typeface="Arial"/>
              </a:rPr>
              <a:t>P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rio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ic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mente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revi</a:t>
            </a:r>
            <a:r>
              <a:rPr sz="2400" spc="-10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4527" y="1521886"/>
            <a:ext cx="3820795" cy="5041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12700" indent="-342900">
              <a:lnSpc>
                <a:spcPct val="100099"/>
              </a:lnSpc>
              <a:buFont typeface="Arial"/>
              <a:buChar char="•"/>
              <a:tabLst>
                <a:tab pos="354965" algn="l"/>
              </a:tabLst>
            </a:pPr>
            <a:r>
              <a:rPr sz="2200" spc="-15" dirty="0" smtClean="0">
                <a:latin typeface="Arial"/>
                <a:cs typeface="Arial"/>
              </a:rPr>
              <a:t>Abra</a:t>
            </a:r>
            <a:r>
              <a:rPr sz="2200" spc="-10" dirty="0" smtClean="0">
                <a:latin typeface="Arial"/>
                <a:cs typeface="Arial"/>
              </a:rPr>
              <a:t>n</a:t>
            </a:r>
            <a:r>
              <a:rPr sz="2200" spc="-15" dirty="0" smtClean="0">
                <a:latin typeface="Arial"/>
                <a:cs typeface="Arial"/>
              </a:rPr>
              <a:t>gê</a:t>
            </a:r>
            <a:r>
              <a:rPr sz="2200" spc="-10" dirty="0" smtClean="0">
                <a:latin typeface="Arial"/>
                <a:cs typeface="Arial"/>
              </a:rPr>
              <a:t>n</a:t>
            </a:r>
            <a:r>
              <a:rPr sz="2200" spc="-15" dirty="0" smtClean="0">
                <a:latin typeface="Arial"/>
                <a:cs typeface="Arial"/>
              </a:rPr>
              <a:t>c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0" dirty="0" smtClean="0">
                <a:latin typeface="Arial"/>
                <a:cs typeface="Arial"/>
              </a:rPr>
              <a:t>a: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b="1" i="1" spc="-15" dirty="0" smtClean="0">
                <a:latin typeface="Arial"/>
                <a:cs typeface="Arial"/>
              </a:rPr>
              <a:t>tipos</a:t>
            </a:r>
            <a:r>
              <a:rPr sz="2200" b="1" i="1" spc="25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de</a:t>
            </a:r>
            <a:r>
              <a:rPr sz="2200" i="1" spc="-10" dirty="0" smtClean="0">
                <a:latin typeface="Arial"/>
                <a:cs typeface="Arial"/>
              </a:rPr>
              <a:t> interv</a:t>
            </a:r>
            <a:r>
              <a:rPr sz="2200" i="1" spc="-15" dirty="0" smtClean="0">
                <a:latin typeface="Arial"/>
                <a:cs typeface="Arial"/>
              </a:rPr>
              <a:t>en</a:t>
            </a:r>
            <a:r>
              <a:rPr sz="2200" i="1" spc="-10" dirty="0" smtClean="0">
                <a:latin typeface="Arial"/>
                <a:cs typeface="Arial"/>
              </a:rPr>
              <a:t>ç</a:t>
            </a:r>
            <a:r>
              <a:rPr sz="2200" i="1" spc="-15" dirty="0" smtClean="0">
                <a:latin typeface="Arial"/>
                <a:cs typeface="Arial"/>
              </a:rPr>
              <a:t>ão,</a:t>
            </a:r>
            <a:r>
              <a:rPr sz="2200" i="1" spc="-10" dirty="0" smtClean="0">
                <a:latin typeface="Arial"/>
                <a:cs typeface="Arial"/>
              </a:rPr>
              <a:t> </a:t>
            </a:r>
            <a:r>
              <a:rPr sz="2200" b="1" i="1" spc="-15" dirty="0" smtClean="0">
                <a:latin typeface="Arial"/>
                <a:cs typeface="Arial"/>
              </a:rPr>
              <a:t>procedimentos</a:t>
            </a:r>
            <a:r>
              <a:rPr sz="2200" b="1" i="1" spc="40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de</a:t>
            </a:r>
            <a:r>
              <a:rPr sz="2200" i="1" spc="-10" dirty="0" smtClean="0">
                <a:latin typeface="Arial"/>
                <a:cs typeface="Arial"/>
              </a:rPr>
              <a:t> insp</a:t>
            </a:r>
            <a:r>
              <a:rPr sz="2200" i="1" spc="-15" dirty="0" smtClean="0">
                <a:latin typeface="Arial"/>
                <a:cs typeface="Arial"/>
              </a:rPr>
              <a:t>e</a:t>
            </a:r>
            <a:r>
              <a:rPr sz="2200" i="1" spc="-10" dirty="0" smtClean="0">
                <a:latin typeface="Arial"/>
                <a:cs typeface="Arial"/>
              </a:rPr>
              <a:t>ç</a:t>
            </a:r>
            <a:r>
              <a:rPr sz="2200" i="1" spc="-15" dirty="0" smtClean="0">
                <a:latin typeface="Arial"/>
                <a:cs typeface="Arial"/>
              </a:rPr>
              <a:t>ão</a:t>
            </a:r>
            <a:r>
              <a:rPr sz="2200" i="1" spc="-5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e</a:t>
            </a:r>
            <a:r>
              <a:rPr sz="2200" i="1" spc="5" dirty="0" smtClean="0">
                <a:latin typeface="Arial"/>
                <a:cs typeface="Arial"/>
              </a:rPr>
              <a:t> </a:t>
            </a:r>
            <a:r>
              <a:rPr sz="2200" i="1" spc="-40" dirty="0" smtClean="0">
                <a:latin typeface="Arial"/>
                <a:cs typeface="Arial"/>
              </a:rPr>
              <a:t>m</a:t>
            </a:r>
            <a:r>
              <a:rPr sz="2200" i="1" spc="-15" dirty="0" smtClean="0">
                <a:latin typeface="Arial"/>
                <a:cs typeface="Arial"/>
              </a:rPr>
              <a:t>an</a:t>
            </a:r>
            <a:r>
              <a:rPr sz="2200" i="1" spc="-10" dirty="0" smtClean="0">
                <a:latin typeface="Arial"/>
                <a:cs typeface="Arial"/>
              </a:rPr>
              <a:t>u</a:t>
            </a:r>
            <a:r>
              <a:rPr sz="2200" i="1" spc="-15" dirty="0" smtClean="0">
                <a:latin typeface="Arial"/>
                <a:cs typeface="Arial"/>
              </a:rPr>
              <a:t>tenç</a:t>
            </a:r>
            <a:r>
              <a:rPr sz="2200" i="1" spc="-10" dirty="0" smtClean="0">
                <a:latin typeface="Arial"/>
                <a:cs typeface="Arial"/>
              </a:rPr>
              <a:t>ão, </a:t>
            </a:r>
            <a:r>
              <a:rPr sz="2200" b="1" i="1" spc="-15" dirty="0" smtClean="0">
                <a:latin typeface="Arial"/>
                <a:cs typeface="Arial"/>
              </a:rPr>
              <a:t>cronograma</a:t>
            </a:r>
            <a:r>
              <a:rPr sz="2200" b="1" i="1" spc="20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an</a:t>
            </a:r>
            <a:r>
              <a:rPr sz="2200" i="1" spc="-10" dirty="0" smtClean="0">
                <a:latin typeface="Arial"/>
                <a:cs typeface="Arial"/>
              </a:rPr>
              <a:t>ual, </a:t>
            </a:r>
            <a:r>
              <a:rPr sz="2200" b="1" i="1" spc="-10" dirty="0" smtClean="0">
                <a:latin typeface="Arial"/>
                <a:cs typeface="Arial"/>
              </a:rPr>
              <a:t>identificaç</a:t>
            </a:r>
            <a:r>
              <a:rPr sz="2200" b="1" i="1" spc="-15" dirty="0" smtClean="0">
                <a:latin typeface="Arial"/>
                <a:cs typeface="Arial"/>
              </a:rPr>
              <a:t>ão</a:t>
            </a:r>
            <a:r>
              <a:rPr sz="2200" b="1" i="1" spc="50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dos</a:t>
            </a:r>
            <a:r>
              <a:rPr sz="2200" i="1" spc="-10" dirty="0" smtClean="0">
                <a:latin typeface="Arial"/>
                <a:cs typeface="Arial"/>
              </a:rPr>
              <a:t> resp</a:t>
            </a:r>
            <a:r>
              <a:rPr sz="2200" i="1" spc="-15" dirty="0" smtClean="0">
                <a:latin typeface="Arial"/>
                <a:cs typeface="Arial"/>
              </a:rPr>
              <a:t>on</a:t>
            </a:r>
            <a:r>
              <a:rPr sz="2200" i="1" spc="-10" dirty="0" smtClean="0">
                <a:latin typeface="Arial"/>
                <a:cs typeface="Arial"/>
              </a:rPr>
              <a:t>s</a:t>
            </a:r>
            <a:r>
              <a:rPr sz="2200" i="1" spc="-15" dirty="0" smtClean="0">
                <a:latin typeface="Arial"/>
                <a:cs typeface="Arial"/>
              </a:rPr>
              <a:t>áv</a:t>
            </a:r>
            <a:r>
              <a:rPr sz="2200" i="1" spc="-10" dirty="0" smtClean="0">
                <a:latin typeface="Arial"/>
                <a:cs typeface="Arial"/>
              </a:rPr>
              <a:t>e</a:t>
            </a:r>
            <a:r>
              <a:rPr sz="2200" i="1" spc="-5" dirty="0" smtClean="0">
                <a:latin typeface="Arial"/>
                <a:cs typeface="Arial"/>
              </a:rPr>
              <a:t>i</a:t>
            </a:r>
            <a:r>
              <a:rPr sz="2200" i="1" spc="-10" dirty="0" smtClean="0">
                <a:latin typeface="Arial"/>
                <a:cs typeface="Arial"/>
              </a:rPr>
              <a:t>s, </a:t>
            </a:r>
            <a:r>
              <a:rPr sz="2200" b="1" i="1" spc="-15" dirty="0" smtClean="0">
                <a:latin typeface="Arial"/>
                <a:cs typeface="Arial"/>
              </a:rPr>
              <a:t>es</a:t>
            </a:r>
            <a:r>
              <a:rPr sz="2200" b="1" i="1" spc="-10" dirty="0" smtClean="0">
                <a:latin typeface="Arial"/>
                <a:cs typeface="Arial"/>
              </a:rPr>
              <a:t>pecialid</a:t>
            </a:r>
            <a:r>
              <a:rPr sz="2200" b="1" i="1" spc="-15" dirty="0" smtClean="0">
                <a:latin typeface="Arial"/>
                <a:cs typeface="Arial"/>
              </a:rPr>
              <a:t>ade</a:t>
            </a:r>
            <a:r>
              <a:rPr sz="2200" b="1" i="1" spc="25" dirty="0" smtClean="0">
                <a:latin typeface="Arial"/>
                <a:cs typeface="Arial"/>
              </a:rPr>
              <a:t> </a:t>
            </a:r>
            <a:r>
              <a:rPr sz="2200" b="1" i="1" spc="-15" dirty="0" smtClean="0">
                <a:latin typeface="Arial"/>
                <a:cs typeface="Arial"/>
              </a:rPr>
              <a:t>e ca</a:t>
            </a:r>
            <a:r>
              <a:rPr sz="2200" b="1" i="1" spc="-10" dirty="0" smtClean="0">
                <a:latin typeface="Arial"/>
                <a:cs typeface="Arial"/>
              </a:rPr>
              <a:t>p</a:t>
            </a:r>
            <a:r>
              <a:rPr sz="2200" b="1" i="1" spc="-15" dirty="0" smtClean="0">
                <a:latin typeface="Arial"/>
                <a:cs typeface="Arial"/>
              </a:rPr>
              <a:t>acitação</a:t>
            </a:r>
            <a:r>
              <a:rPr sz="2200" b="1" i="1" spc="35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do pe</a:t>
            </a:r>
            <a:r>
              <a:rPr sz="2200" i="1" spc="-10" dirty="0" smtClean="0">
                <a:latin typeface="Arial"/>
                <a:cs typeface="Arial"/>
              </a:rPr>
              <a:t>s</a:t>
            </a:r>
            <a:r>
              <a:rPr sz="2200" i="1" spc="-15" dirty="0" smtClean="0">
                <a:latin typeface="Arial"/>
                <a:cs typeface="Arial"/>
              </a:rPr>
              <a:t>s</a:t>
            </a:r>
            <a:r>
              <a:rPr sz="2200" i="1" spc="-10" dirty="0" smtClean="0">
                <a:latin typeface="Arial"/>
                <a:cs typeface="Arial"/>
              </a:rPr>
              <a:t>oal </a:t>
            </a:r>
            <a:r>
              <a:rPr sz="2200" i="1" spc="-15" dirty="0" smtClean="0">
                <a:latin typeface="Arial"/>
                <a:cs typeface="Arial"/>
              </a:rPr>
              <a:t>de</a:t>
            </a:r>
            <a:r>
              <a:rPr sz="2200" i="1" spc="-10" dirty="0" smtClean="0">
                <a:latin typeface="Arial"/>
                <a:cs typeface="Arial"/>
              </a:rPr>
              <a:t> insp</a:t>
            </a:r>
            <a:r>
              <a:rPr sz="2200" i="1" spc="-15" dirty="0" smtClean="0">
                <a:latin typeface="Arial"/>
                <a:cs typeface="Arial"/>
              </a:rPr>
              <a:t>e</a:t>
            </a:r>
            <a:r>
              <a:rPr sz="2200" i="1" spc="-10" dirty="0" smtClean="0">
                <a:latin typeface="Arial"/>
                <a:cs typeface="Arial"/>
              </a:rPr>
              <a:t>ç</a:t>
            </a:r>
            <a:r>
              <a:rPr sz="2200" i="1" spc="-15" dirty="0" smtClean="0">
                <a:latin typeface="Arial"/>
                <a:cs typeface="Arial"/>
              </a:rPr>
              <a:t>ão</a:t>
            </a:r>
            <a:r>
              <a:rPr sz="2200" i="1" spc="-5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e</a:t>
            </a:r>
            <a:r>
              <a:rPr sz="2200" i="1" spc="5" dirty="0" smtClean="0">
                <a:latin typeface="Arial"/>
                <a:cs typeface="Arial"/>
              </a:rPr>
              <a:t> </a:t>
            </a:r>
            <a:r>
              <a:rPr sz="2200" i="1" spc="-40" dirty="0" smtClean="0">
                <a:latin typeface="Arial"/>
                <a:cs typeface="Arial"/>
              </a:rPr>
              <a:t>m</a:t>
            </a:r>
            <a:r>
              <a:rPr sz="2200" i="1" spc="-15" dirty="0" smtClean="0">
                <a:latin typeface="Arial"/>
                <a:cs typeface="Arial"/>
              </a:rPr>
              <a:t>an</a:t>
            </a:r>
            <a:r>
              <a:rPr sz="2200" i="1" spc="-10" dirty="0" smtClean="0">
                <a:latin typeface="Arial"/>
                <a:cs typeface="Arial"/>
              </a:rPr>
              <a:t>u</a:t>
            </a:r>
            <a:r>
              <a:rPr sz="2200" i="1" spc="-15" dirty="0" smtClean="0">
                <a:latin typeface="Arial"/>
                <a:cs typeface="Arial"/>
              </a:rPr>
              <a:t>tenç</a:t>
            </a:r>
            <a:r>
              <a:rPr sz="2200" i="1" spc="-10" dirty="0" smtClean="0">
                <a:latin typeface="Arial"/>
                <a:cs typeface="Arial"/>
              </a:rPr>
              <a:t>ão, </a:t>
            </a:r>
            <a:r>
              <a:rPr sz="2200" b="1" i="1" spc="-15" dirty="0" smtClean="0">
                <a:latin typeface="Arial"/>
                <a:cs typeface="Arial"/>
              </a:rPr>
              <a:t>proc</a:t>
            </a:r>
            <a:r>
              <a:rPr sz="2200" b="1" i="1" spc="-10" dirty="0" smtClean="0">
                <a:latin typeface="Arial"/>
                <a:cs typeface="Arial"/>
              </a:rPr>
              <a:t>e</a:t>
            </a:r>
            <a:r>
              <a:rPr sz="2200" b="1" i="1" spc="-15" dirty="0" smtClean="0">
                <a:latin typeface="Arial"/>
                <a:cs typeface="Arial"/>
              </a:rPr>
              <a:t>diment</a:t>
            </a:r>
            <a:r>
              <a:rPr sz="2200" b="1" i="1" spc="-10" dirty="0" smtClean="0">
                <a:latin typeface="Arial"/>
                <a:cs typeface="Arial"/>
              </a:rPr>
              <a:t>o</a:t>
            </a:r>
            <a:r>
              <a:rPr sz="2200" b="1" i="1" spc="-15" dirty="0" smtClean="0">
                <a:latin typeface="Arial"/>
                <a:cs typeface="Arial"/>
              </a:rPr>
              <a:t>s es</a:t>
            </a:r>
            <a:r>
              <a:rPr sz="2200" b="1" i="1" spc="-10" dirty="0" smtClean="0">
                <a:latin typeface="Arial"/>
                <a:cs typeface="Arial"/>
              </a:rPr>
              <a:t>p</a:t>
            </a:r>
            <a:r>
              <a:rPr sz="2200" b="1" i="1" spc="-15" dirty="0" smtClean="0">
                <a:latin typeface="Arial"/>
                <a:cs typeface="Arial"/>
              </a:rPr>
              <a:t>ecíficos</a:t>
            </a:r>
            <a:r>
              <a:rPr sz="2200" b="1" i="1" spc="35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de s</a:t>
            </a:r>
            <a:r>
              <a:rPr sz="2200" i="1" spc="-10" dirty="0" smtClean="0">
                <a:latin typeface="Arial"/>
                <a:cs typeface="Arial"/>
              </a:rPr>
              <a:t>e</a:t>
            </a:r>
            <a:r>
              <a:rPr sz="2200" i="1" spc="-15" dirty="0" smtClean="0">
                <a:latin typeface="Arial"/>
                <a:cs typeface="Arial"/>
              </a:rPr>
              <a:t>guran</a:t>
            </a:r>
            <a:r>
              <a:rPr sz="2200" i="1" spc="-10" dirty="0" smtClean="0">
                <a:latin typeface="Arial"/>
                <a:cs typeface="Arial"/>
              </a:rPr>
              <a:t>ç</a:t>
            </a:r>
            <a:r>
              <a:rPr sz="2200" i="1" spc="-15" dirty="0" smtClean="0">
                <a:latin typeface="Arial"/>
                <a:cs typeface="Arial"/>
              </a:rPr>
              <a:t>a</a:t>
            </a:r>
            <a:r>
              <a:rPr sz="2200" i="1" spc="-10" dirty="0" smtClean="0">
                <a:latin typeface="Arial"/>
                <a:cs typeface="Arial"/>
              </a:rPr>
              <a:t> e</a:t>
            </a:r>
            <a:r>
              <a:rPr sz="2200" i="1" spc="-5" dirty="0" smtClean="0">
                <a:latin typeface="Arial"/>
                <a:cs typeface="Arial"/>
              </a:rPr>
              <a:t> </a:t>
            </a:r>
            <a:r>
              <a:rPr sz="2200" i="1" spc="-10" dirty="0" smtClean="0">
                <a:latin typeface="Arial"/>
                <a:cs typeface="Arial"/>
              </a:rPr>
              <a:t>s</a:t>
            </a:r>
            <a:r>
              <a:rPr sz="2200" i="1" spc="-15" dirty="0" smtClean="0">
                <a:latin typeface="Arial"/>
                <a:cs typeface="Arial"/>
              </a:rPr>
              <a:t>aú</a:t>
            </a:r>
            <a:r>
              <a:rPr sz="2200" i="1" spc="-10" dirty="0" smtClean="0">
                <a:latin typeface="Arial"/>
                <a:cs typeface="Arial"/>
              </a:rPr>
              <a:t>de,</a:t>
            </a:r>
            <a:r>
              <a:rPr sz="2200" i="1" spc="-5" dirty="0" smtClean="0">
                <a:latin typeface="Arial"/>
                <a:cs typeface="Arial"/>
              </a:rPr>
              <a:t> </a:t>
            </a:r>
            <a:r>
              <a:rPr sz="2200" i="1" spc="0" dirty="0" smtClean="0">
                <a:latin typeface="Arial"/>
                <a:cs typeface="Arial"/>
              </a:rPr>
              <a:t>s</a:t>
            </a:r>
            <a:r>
              <a:rPr sz="2200" b="1" i="1" spc="-10" dirty="0" smtClean="0">
                <a:latin typeface="Arial"/>
                <a:cs typeface="Arial"/>
              </a:rPr>
              <a:t>iste</a:t>
            </a:r>
            <a:r>
              <a:rPr sz="2200" b="1" i="1" spc="-15" dirty="0" smtClean="0">
                <a:latin typeface="Arial"/>
                <a:cs typeface="Arial"/>
              </a:rPr>
              <a:t>mas</a:t>
            </a:r>
            <a:r>
              <a:rPr sz="2200" b="1" i="1" spc="-5" dirty="0" smtClean="0">
                <a:latin typeface="Arial"/>
                <a:cs typeface="Arial"/>
              </a:rPr>
              <a:t> </a:t>
            </a:r>
            <a:r>
              <a:rPr sz="2200" b="1" i="1" spc="-15" dirty="0" smtClean="0">
                <a:latin typeface="Arial"/>
                <a:cs typeface="Arial"/>
              </a:rPr>
              <a:t>e equipamentos</a:t>
            </a:r>
            <a:r>
              <a:rPr sz="2200" b="1" i="1" spc="50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de </a:t>
            </a:r>
            <a:r>
              <a:rPr sz="2200" i="1" spc="-10" dirty="0" smtClean="0">
                <a:latin typeface="Arial"/>
                <a:cs typeface="Arial"/>
              </a:rPr>
              <a:t>proteç</a:t>
            </a:r>
            <a:r>
              <a:rPr sz="2200" i="1" spc="-15" dirty="0" smtClean="0">
                <a:latin typeface="Arial"/>
                <a:cs typeface="Arial"/>
              </a:rPr>
              <a:t>ão</a:t>
            </a:r>
            <a:r>
              <a:rPr sz="2200" i="1" spc="-10" dirty="0" smtClean="0">
                <a:latin typeface="Arial"/>
                <a:cs typeface="Arial"/>
              </a:rPr>
              <a:t> coletiv</a:t>
            </a:r>
            <a:r>
              <a:rPr sz="2200" i="1" spc="-15" dirty="0" smtClean="0">
                <a:latin typeface="Arial"/>
                <a:cs typeface="Arial"/>
              </a:rPr>
              <a:t>a</a:t>
            </a:r>
            <a:r>
              <a:rPr sz="2200" i="1" spc="-10" dirty="0" smtClean="0">
                <a:latin typeface="Arial"/>
                <a:cs typeface="Arial"/>
              </a:rPr>
              <a:t> </a:t>
            </a:r>
            <a:r>
              <a:rPr sz="2200" i="1" spc="-15" dirty="0" smtClean="0">
                <a:latin typeface="Arial"/>
                <a:cs typeface="Arial"/>
              </a:rPr>
              <a:t>e</a:t>
            </a:r>
            <a:r>
              <a:rPr sz="2200" i="1" spc="-5" dirty="0" smtClean="0">
                <a:latin typeface="Arial"/>
                <a:cs typeface="Arial"/>
              </a:rPr>
              <a:t> </a:t>
            </a:r>
            <a:r>
              <a:rPr sz="2200" i="1" spc="0" dirty="0" smtClean="0">
                <a:latin typeface="Arial"/>
                <a:cs typeface="Arial"/>
              </a:rPr>
              <a:t>i</a:t>
            </a:r>
            <a:r>
              <a:rPr sz="2200" i="1" spc="-15" dirty="0" smtClean="0">
                <a:latin typeface="Arial"/>
                <a:cs typeface="Arial"/>
              </a:rPr>
              <a:t>nd</a:t>
            </a:r>
            <a:r>
              <a:rPr sz="2200" i="1" spc="0" dirty="0" smtClean="0">
                <a:latin typeface="Arial"/>
                <a:cs typeface="Arial"/>
              </a:rPr>
              <a:t>i</a:t>
            </a:r>
            <a:r>
              <a:rPr sz="2200" i="1" spc="-15" dirty="0" smtClean="0">
                <a:latin typeface="Arial"/>
                <a:cs typeface="Arial"/>
              </a:rPr>
              <a:t>v</a:t>
            </a:r>
            <a:r>
              <a:rPr sz="2200" i="1" spc="0" dirty="0" smtClean="0">
                <a:latin typeface="Arial"/>
                <a:cs typeface="Arial"/>
              </a:rPr>
              <a:t>i</a:t>
            </a:r>
            <a:r>
              <a:rPr sz="2200" i="1" spc="-15" dirty="0" smtClean="0">
                <a:latin typeface="Arial"/>
                <a:cs typeface="Arial"/>
              </a:rPr>
              <a:t>du</a:t>
            </a:r>
            <a:r>
              <a:rPr sz="2200" i="1" spc="-10" dirty="0" smtClean="0">
                <a:latin typeface="Arial"/>
                <a:cs typeface="Arial"/>
              </a:rPr>
              <a:t>al.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5650" y="3284537"/>
            <a:ext cx="3302000" cy="2444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3963" y="379475"/>
            <a:ext cx="8229600" cy="1121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20370">
              <a:lnSpc>
                <a:spcPts val="4760"/>
              </a:lnSpc>
            </a:pP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Plano</a:t>
            </a:r>
            <a:r>
              <a:rPr sz="4000" spc="1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de</a:t>
            </a:r>
            <a:r>
              <a:rPr sz="4000" spc="-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10" dirty="0" smtClean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nspe</a:t>
            </a:r>
            <a:r>
              <a:rPr sz="4000" spc="-15" dirty="0" smtClean="0">
                <a:solidFill>
                  <a:srgbClr val="FFC000"/>
                </a:solidFill>
                <a:latin typeface="Arial"/>
                <a:cs typeface="Arial"/>
              </a:rPr>
              <a:t>ç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ão</a:t>
            </a:r>
            <a:r>
              <a:rPr sz="4000" spc="1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4000" spc="-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Manuten</a:t>
            </a:r>
            <a:r>
              <a:rPr sz="4000" spc="-15" dirty="0" smtClean="0">
                <a:solidFill>
                  <a:srgbClr val="FFC000"/>
                </a:solidFill>
                <a:latin typeface="Arial"/>
                <a:cs typeface="Arial"/>
              </a:rPr>
              <a:t>ç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ão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639" y="1377315"/>
            <a:ext cx="7540625" cy="43275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127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3200" dirty="0" smtClean="0">
                <a:latin typeface="Arial"/>
                <a:cs typeface="Arial"/>
              </a:rPr>
              <a:t>As</a:t>
            </a:r>
            <a:r>
              <a:rPr sz="3200" spc="-10" dirty="0" smtClean="0">
                <a:latin typeface="Arial"/>
                <a:cs typeface="Arial"/>
              </a:rPr>
              <a:t> </a:t>
            </a:r>
            <a:r>
              <a:rPr sz="3200" spc="5" dirty="0" smtClean="0">
                <a:latin typeface="Arial Rounded MT Bold"/>
                <a:cs typeface="Arial Rounded MT Bold"/>
              </a:rPr>
              <a:t>r</a:t>
            </a:r>
            <a:r>
              <a:rPr sz="3200" spc="10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comendações</a:t>
            </a:r>
            <a:r>
              <a:rPr sz="3200" spc="45" dirty="0" smtClean="0">
                <a:latin typeface="Arial Rounded MT Bold"/>
                <a:cs typeface="Arial Rounded MT Bold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d</a:t>
            </a:r>
            <a:r>
              <a:rPr sz="3200" spc="-10" dirty="0" smtClean="0">
                <a:latin typeface="Arial"/>
                <a:cs typeface="Arial"/>
              </a:rPr>
              <a:t>e</a:t>
            </a:r>
            <a:r>
              <a:rPr sz="3200" spc="0" dirty="0" smtClean="0">
                <a:latin typeface="Arial"/>
                <a:cs typeface="Arial"/>
              </a:rPr>
              <a:t>corren</a:t>
            </a:r>
            <a:r>
              <a:rPr sz="3200" spc="-10" dirty="0" smtClean="0">
                <a:latin typeface="Arial"/>
                <a:cs typeface="Arial"/>
              </a:rPr>
              <a:t>t</a:t>
            </a:r>
            <a:r>
              <a:rPr sz="3200" spc="0" dirty="0" smtClean="0">
                <a:latin typeface="Arial"/>
                <a:cs typeface="Arial"/>
              </a:rPr>
              <a:t>es</a:t>
            </a:r>
            <a:r>
              <a:rPr sz="3200" spc="-2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d</a:t>
            </a:r>
            <a:r>
              <a:rPr sz="3200" spc="-10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s i</a:t>
            </a:r>
            <a:r>
              <a:rPr sz="3200" spc="-10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speç</a:t>
            </a:r>
            <a:r>
              <a:rPr sz="3200" spc="-10" dirty="0" smtClean="0">
                <a:latin typeface="Arial"/>
                <a:cs typeface="Arial"/>
              </a:rPr>
              <a:t>õ</a:t>
            </a:r>
            <a:r>
              <a:rPr sz="3200" spc="0" dirty="0" smtClean="0">
                <a:latin typeface="Arial"/>
                <a:cs typeface="Arial"/>
              </a:rPr>
              <a:t>es</a:t>
            </a:r>
            <a:r>
              <a:rPr sz="3200" spc="-30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e</a:t>
            </a:r>
            <a:r>
              <a:rPr sz="3200" spc="-10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m</a:t>
            </a:r>
            <a:r>
              <a:rPr sz="3200" spc="-15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n</a:t>
            </a:r>
            <a:r>
              <a:rPr sz="3200" spc="-15" dirty="0" smtClean="0">
                <a:latin typeface="Arial"/>
                <a:cs typeface="Arial"/>
              </a:rPr>
              <a:t>u</a:t>
            </a:r>
            <a:r>
              <a:rPr sz="3200" spc="0" dirty="0" smtClean="0">
                <a:latin typeface="Arial"/>
                <a:cs typeface="Arial"/>
              </a:rPr>
              <a:t>t</a:t>
            </a:r>
            <a:r>
              <a:rPr sz="3200" spc="-10" dirty="0" smtClean="0">
                <a:latin typeface="Arial"/>
                <a:cs typeface="Arial"/>
              </a:rPr>
              <a:t>e</a:t>
            </a:r>
            <a:r>
              <a:rPr sz="3200" spc="0" dirty="0" smtClean="0">
                <a:latin typeface="Arial"/>
                <a:cs typeface="Arial"/>
              </a:rPr>
              <a:t>nçõ</a:t>
            </a:r>
            <a:r>
              <a:rPr sz="3200" spc="-20" dirty="0" smtClean="0">
                <a:latin typeface="Arial"/>
                <a:cs typeface="Arial"/>
              </a:rPr>
              <a:t>e</a:t>
            </a:r>
            <a:r>
              <a:rPr sz="3200" spc="0" dirty="0" smtClean="0">
                <a:latin typeface="Arial"/>
                <a:cs typeface="Arial"/>
              </a:rPr>
              <a:t>s</a:t>
            </a:r>
            <a:r>
              <a:rPr sz="3200" spc="-2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d</a:t>
            </a:r>
            <a:r>
              <a:rPr sz="3200" spc="-15" dirty="0" smtClean="0">
                <a:latin typeface="Arial"/>
                <a:cs typeface="Arial"/>
              </a:rPr>
              <a:t>e</a:t>
            </a:r>
            <a:r>
              <a:rPr sz="3200" spc="0" dirty="0" smtClean="0">
                <a:latin typeface="Arial"/>
                <a:cs typeface="Arial"/>
              </a:rPr>
              <a:t>vem</a:t>
            </a:r>
            <a:r>
              <a:rPr sz="3200" spc="-2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ser </a:t>
            </a:r>
            <a:r>
              <a:rPr sz="3200" spc="5" dirty="0" smtClean="0">
                <a:latin typeface="Arial Rounded MT Bold"/>
                <a:cs typeface="Arial Rounded MT Bold"/>
              </a:rPr>
              <a:t>r</a:t>
            </a:r>
            <a:r>
              <a:rPr sz="3200" spc="10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gistradas</a:t>
            </a:r>
            <a:r>
              <a:rPr sz="3200" spc="-40" dirty="0" smtClean="0">
                <a:latin typeface="Arial Rounded MT Bold"/>
                <a:cs typeface="Arial Rounded MT Bold"/>
              </a:rPr>
              <a:t> </a:t>
            </a:r>
            <a:r>
              <a:rPr sz="3200" spc="0" dirty="0" smtClean="0">
                <a:latin typeface="Arial Rounded MT Bold"/>
                <a:cs typeface="Arial Rounded MT Bold"/>
              </a:rPr>
              <a:t>e</a:t>
            </a:r>
            <a:r>
              <a:rPr sz="3200" spc="-10" dirty="0" smtClean="0">
                <a:latin typeface="Arial Rounded MT Bold"/>
                <a:cs typeface="Arial Rounded MT Bold"/>
              </a:rPr>
              <a:t> </a:t>
            </a:r>
            <a:r>
              <a:rPr sz="3200" spc="0" dirty="0" smtClean="0">
                <a:latin typeface="Arial Rounded MT Bold"/>
                <a:cs typeface="Arial Rounded MT Bold"/>
              </a:rPr>
              <a:t>i</a:t>
            </a:r>
            <a:r>
              <a:rPr sz="3200" spc="10" dirty="0" smtClean="0">
                <a:latin typeface="Arial Rounded MT Bold"/>
                <a:cs typeface="Arial Rounded MT Bold"/>
              </a:rPr>
              <a:t>m</a:t>
            </a:r>
            <a:r>
              <a:rPr sz="3200" spc="5" dirty="0" smtClean="0">
                <a:latin typeface="Arial Rounded MT Bold"/>
                <a:cs typeface="Arial Rounded MT Bold"/>
              </a:rPr>
              <a:t>p</a:t>
            </a:r>
            <a:r>
              <a:rPr sz="3200" spc="0" dirty="0" smtClean="0">
                <a:latin typeface="Arial Rounded MT Bold"/>
                <a:cs typeface="Arial Rounded MT Bold"/>
              </a:rPr>
              <a:t>l</a:t>
            </a:r>
            <a:r>
              <a:rPr sz="3200" spc="5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mentadas,</a:t>
            </a:r>
            <a:r>
              <a:rPr sz="3200" spc="-50" dirty="0" smtClean="0">
                <a:latin typeface="Arial Rounded MT Bold"/>
                <a:cs typeface="Arial Rounded MT Bold"/>
              </a:rPr>
              <a:t> </a:t>
            </a:r>
            <a:r>
              <a:rPr sz="3200" spc="10" dirty="0" smtClean="0">
                <a:latin typeface="Arial Rounded MT Bold"/>
                <a:cs typeface="Arial Rounded MT Bold"/>
              </a:rPr>
              <a:t>c</a:t>
            </a:r>
            <a:r>
              <a:rPr sz="3200" spc="0" dirty="0" smtClean="0">
                <a:latin typeface="Arial Rounded MT Bold"/>
                <a:cs typeface="Arial Rounded MT Bold"/>
              </a:rPr>
              <a:t>om</a:t>
            </a:r>
            <a:r>
              <a:rPr sz="3200" spc="-20" dirty="0" smtClean="0">
                <a:latin typeface="Arial Rounded MT Bold"/>
                <a:cs typeface="Arial Rounded MT Bold"/>
              </a:rPr>
              <a:t> </a:t>
            </a:r>
            <a:r>
              <a:rPr sz="3200" spc="0" dirty="0" smtClean="0">
                <a:latin typeface="Arial Rounded MT Bold"/>
                <a:cs typeface="Arial Rounded MT Bold"/>
              </a:rPr>
              <a:t>a </a:t>
            </a:r>
            <a:r>
              <a:rPr sz="3200" spc="5" dirty="0" smtClean="0">
                <a:latin typeface="Arial Rounded MT Bold"/>
                <a:cs typeface="Arial Rounded MT Bold"/>
              </a:rPr>
              <a:t>d</a:t>
            </a:r>
            <a:r>
              <a:rPr sz="3200" spc="10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terminação</a:t>
            </a:r>
            <a:r>
              <a:rPr sz="3200" spc="-35" dirty="0" smtClean="0">
                <a:latin typeface="Arial Rounded MT Bold"/>
                <a:cs typeface="Arial Rounded MT Bold"/>
              </a:rPr>
              <a:t> </a:t>
            </a:r>
            <a:r>
              <a:rPr sz="3200" spc="5" dirty="0" smtClean="0">
                <a:latin typeface="Arial Rounded MT Bold"/>
                <a:cs typeface="Arial Rounded MT Bold"/>
              </a:rPr>
              <a:t>d</a:t>
            </a:r>
            <a:r>
              <a:rPr sz="3200" spc="0" dirty="0" smtClean="0">
                <a:latin typeface="Arial Rounded MT Bold"/>
                <a:cs typeface="Arial Rounded MT Bold"/>
              </a:rPr>
              <a:t>e</a:t>
            </a:r>
            <a:r>
              <a:rPr sz="3200" spc="-35" dirty="0" smtClean="0">
                <a:latin typeface="Arial Rounded MT Bold"/>
                <a:cs typeface="Arial Rounded MT Bold"/>
              </a:rPr>
              <a:t> </a:t>
            </a:r>
            <a:r>
              <a:rPr sz="3200" spc="5" dirty="0" smtClean="0">
                <a:latin typeface="Arial Rounded MT Bold"/>
                <a:cs typeface="Arial Rounded MT Bold"/>
              </a:rPr>
              <a:t>pr</a:t>
            </a:r>
            <a:r>
              <a:rPr sz="3200" spc="0" dirty="0" smtClean="0">
                <a:latin typeface="Arial Rounded MT Bold"/>
                <a:cs typeface="Arial Rounded MT Bold"/>
              </a:rPr>
              <a:t>a</a:t>
            </a:r>
            <a:r>
              <a:rPr sz="3200" spc="10" dirty="0" smtClean="0">
                <a:latin typeface="Arial Rounded MT Bold"/>
                <a:cs typeface="Arial Rounded MT Bold"/>
              </a:rPr>
              <a:t>z</a:t>
            </a:r>
            <a:r>
              <a:rPr sz="3200" spc="0" dirty="0" smtClean="0">
                <a:latin typeface="Arial Rounded MT Bold"/>
                <a:cs typeface="Arial Rounded MT Bold"/>
              </a:rPr>
              <a:t>os</a:t>
            </a:r>
            <a:r>
              <a:rPr sz="3200" spc="-35" dirty="0" smtClean="0">
                <a:latin typeface="Arial Rounded MT Bold"/>
                <a:cs typeface="Arial Rounded MT Bold"/>
              </a:rPr>
              <a:t> </a:t>
            </a:r>
            <a:r>
              <a:rPr sz="3200" spc="0" dirty="0" smtClean="0">
                <a:latin typeface="Arial Rounded MT Bold"/>
                <a:cs typeface="Arial Rounded MT Bold"/>
              </a:rPr>
              <a:t>e</a:t>
            </a:r>
            <a:r>
              <a:rPr sz="3200" spc="-10" dirty="0" smtClean="0">
                <a:latin typeface="Arial Rounded MT Bold"/>
                <a:cs typeface="Arial Rounded MT Bold"/>
              </a:rPr>
              <a:t> </a:t>
            </a:r>
            <a:r>
              <a:rPr sz="3200" spc="5" dirty="0" smtClean="0">
                <a:latin typeface="Arial Rounded MT Bold"/>
                <a:cs typeface="Arial Rounded MT Bold"/>
              </a:rPr>
              <a:t>d</a:t>
            </a:r>
            <a:r>
              <a:rPr sz="3200" spc="0" dirty="0" smtClean="0">
                <a:latin typeface="Arial Rounded MT Bold"/>
                <a:cs typeface="Arial Rounded MT Bold"/>
              </a:rPr>
              <a:t>e </a:t>
            </a:r>
            <a:r>
              <a:rPr sz="3200" spc="5" dirty="0" smtClean="0">
                <a:latin typeface="Arial Rounded MT Bold"/>
                <a:cs typeface="Arial Rounded MT Bold"/>
              </a:rPr>
              <a:t>r</a:t>
            </a:r>
            <a:r>
              <a:rPr sz="3200" spc="10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s</a:t>
            </a:r>
            <a:r>
              <a:rPr sz="3200" spc="-10" dirty="0" smtClean="0">
                <a:latin typeface="Arial Rounded MT Bold"/>
                <a:cs typeface="Arial Rounded MT Bold"/>
              </a:rPr>
              <a:t>p</a:t>
            </a:r>
            <a:r>
              <a:rPr sz="3200" spc="0" dirty="0" smtClean="0">
                <a:latin typeface="Arial Rounded MT Bold"/>
                <a:cs typeface="Arial Rounded MT Bold"/>
              </a:rPr>
              <a:t>onsáveis</a:t>
            </a:r>
            <a:r>
              <a:rPr sz="3200" spc="-40" dirty="0" smtClean="0">
                <a:latin typeface="Arial Rounded MT Bold"/>
                <a:cs typeface="Arial Rounded MT Bold"/>
              </a:rPr>
              <a:t> </a:t>
            </a:r>
            <a:r>
              <a:rPr sz="3200" spc="5" dirty="0" smtClean="0">
                <a:latin typeface="Arial Rounded MT Bold"/>
                <a:cs typeface="Arial Rounded MT Bold"/>
              </a:rPr>
              <a:t>p</a:t>
            </a:r>
            <a:r>
              <a:rPr sz="3200" spc="10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la</a:t>
            </a:r>
            <a:r>
              <a:rPr sz="3200" spc="-35" dirty="0" smtClean="0">
                <a:latin typeface="Arial Rounded MT Bold"/>
                <a:cs typeface="Arial Rounded MT Bold"/>
              </a:rPr>
              <a:t> </a:t>
            </a:r>
            <a:r>
              <a:rPr sz="3200" spc="10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x</a:t>
            </a:r>
            <a:r>
              <a:rPr sz="3200" spc="5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cu</a:t>
            </a:r>
            <a:r>
              <a:rPr sz="3200" spc="-15" dirty="0" smtClean="0">
                <a:latin typeface="Arial Rounded MT Bold"/>
                <a:cs typeface="Arial Rounded MT Bold"/>
              </a:rPr>
              <a:t>ç</a:t>
            </a:r>
            <a:r>
              <a:rPr sz="3200" spc="0" dirty="0" smtClean="0">
                <a:latin typeface="Arial Rounded MT Bold"/>
                <a:cs typeface="Arial Rounded MT Bold"/>
              </a:rPr>
              <a:t>ão</a:t>
            </a:r>
            <a:endParaRPr sz="3200">
              <a:latin typeface="Arial Rounded MT Bold"/>
              <a:cs typeface="Arial Rounded MT Bold"/>
            </a:endParaRPr>
          </a:p>
          <a:p>
            <a:pPr>
              <a:lnSpc>
                <a:spcPts val="550"/>
              </a:lnSpc>
              <a:spcBef>
                <a:spcPts val="28"/>
              </a:spcBef>
              <a:buFont typeface="Arial"/>
              <a:buChar char="•"/>
            </a:pPr>
            <a:endParaRPr sz="550"/>
          </a:p>
          <a:p>
            <a:pPr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 marL="317500" marR="206375" indent="-304800">
              <a:lnSpc>
                <a:spcPct val="106300"/>
              </a:lnSpc>
              <a:buFont typeface="Arial"/>
              <a:buChar char="•"/>
              <a:tabLst>
                <a:tab pos="354965" algn="l"/>
              </a:tabLst>
            </a:pPr>
            <a:r>
              <a:rPr sz="3200" dirty="0" smtClean="0">
                <a:latin typeface="Arial"/>
                <a:cs typeface="Arial"/>
              </a:rPr>
              <a:t>A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 Rounded MT Bold"/>
                <a:cs typeface="Arial Rounded MT Bold"/>
              </a:rPr>
              <a:t>n</a:t>
            </a:r>
            <a:r>
              <a:rPr sz="3200" spc="20" dirty="0" smtClean="0">
                <a:latin typeface="Arial Rounded MT Bold"/>
                <a:cs typeface="Arial Rounded MT Bold"/>
              </a:rPr>
              <a:t>ã</a:t>
            </a:r>
            <a:r>
              <a:rPr sz="3200" spc="0" dirty="0" smtClean="0">
                <a:latin typeface="Arial Rounded MT Bold"/>
                <a:cs typeface="Arial Rounded MT Bold"/>
              </a:rPr>
              <a:t>o</a:t>
            </a:r>
            <a:r>
              <a:rPr sz="3200" spc="-25" dirty="0" smtClean="0">
                <a:latin typeface="Arial Rounded MT Bold"/>
                <a:cs typeface="Arial Rounded MT Bold"/>
              </a:rPr>
              <a:t> </a:t>
            </a:r>
            <a:r>
              <a:rPr sz="3200" spc="0" dirty="0" smtClean="0">
                <a:latin typeface="Arial Rounded MT Bold"/>
                <a:cs typeface="Arial Rounded MT Bold"/>
              </a:rPr>
              <a:t>i</a:t>
            </a:r>
            <a:r>
              <a:rPr sz="3200" spc="10" dirty="0" smtClean="0">
                <a:latin typeface="Arial Rounded MT Bold"/>
                <a:cs typeface="Arial Rounded MT Bold"/>
              </a:rPr>
              <a:t>m</a:t>
            </a:r>
            <a:r>
              <a:rPr sz="3200" spc="5" dirty="0" smtClean="0">
                <a:latin typeface="Arial Rounded MT Bold"/>
                <a:cs typeface="Arial Rounded MT Bold"/>
              </a:rPr>
              <a:t>p</a:t>
            </a:r>
            <a:r>
              <a:rPr sz="3200" spc="0" dirty="0" smtClean="0">
                <a:latin typeface="Arial Rounded MT Bold"/>
                <a:cs typeface="Arial Rounded MT Bold"/>
              </a:rPr>
              <a:t>l</a:t>
            </a:r>
            <a:r>
              <a:rPr sz="3200" spc="5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mentação</a:t>
            </a:r>
            <a:r>
              <a:rPr sz="3200" spc="-25" dirty="0" smtClean="0">
                <a:latin typeface="Arial Rounded MT Bold"/>
                <a:cs typeface="Arial Rounded MT Bold"/>
              </a:rPr>
              <a:t> </a:t>
            </a:r>
            <a:r>
              <a:rPr sz="3200" spc="-10" dirty="0" smtClean="0">
                <a:latin typeface="Arial"/>
                <a:cs typeface="Arial"/>
              </a:rPr>
              <a:t>da </a:t>
            </a:r>
            <a:r>
              <a:rPr sz="3200" spc="0" dirty="0" smtClean="0">
                <a:latin typeface="Arial"/>
                <a:cs typeface="Arial"/>
              </a:rPr>
              <a:t>reco</a:t>
            </a:r>
            <a:r>
              <a:rPr sz="3200" spc="-20" dirty="0" smtClean="0">
                <a:latin typeface="Arial"/>
                <a:cs typeface="Arial"/>
              </a:rPr>
              <a:t>m</a:t>
            </a:r>
            <a:r>
              <a:rPr sz="3200" spc="0" dirty="0" smtClean="0">
                <a:latin typeface="Arial"/>
                <a:cs typeface="Arial"/>
              </a:rPr>
              <a:t>e</a:t>
            </a:r>
            <a:r>
              <a:rPr sz="3200" spc="-15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d</a:t>
            </a:r>
            <a:r>
              <a:rPr sz="3200" spc="-15" dirty="0" smtClean="0">
                <a:latin typeface="Arial"/>
                <a:cs typeface="Arial"/>
              </a:rPr>
              <a:t>a</a:t>
            </a:r>
            <a:r>
              <a:rPr sz="3200" spc="0" dirty="0" smtClean="0">
                <a:latin typeface="Arial"/>
                <a:cs typeface="Arial"/>
              </a:rPr>
              <a:t>ção</a:t>
            </a:r>
            <a:r>
              <a:rPr sz="3200" spc="-50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no</a:t>
            </a:r>
            <a:r>
              <a:rPr sz="3200" spc="-15" dirty="0" smtClean="0">
                <a:latin typeface="Arial"/>
                <a:cs typeface="Arial"/>
              </a:rPr>
              <a:t> </a:t>
            </a:r>
            <a:r>
              <a:rPr sz="3200" spc="-10" dirty="0" smtClean="0">
                <a:latin typeface="Arial"/>
                <a:cs typeface="Arial"/>
              </a:rPr>
              <a:t>p</a:t>
            </a:r>
            <a:r>
              <a:rPr sz="3200" spc="0" dirty="0" smtClean="0">
                <a:latin typeface="Arial"/>
                <a:cs typeface="Arial"/>
              </a:rPr>
              <a:t>razo</a:t>
            </a:r>
            <a:r>
              <a:rPr sz="3200" spc="-25" dirty="0" smtClean="0">
                <a:latin typeface="Arial"/>
                <a:cs typeface="Arial"/>
              </a:rPr>
              <a:t> </a:t>
            </a:r>
            <a:r>
              <a:rPr sz="3200" spc="0" dirty="0" smtClean="0">
                <a:latin typeface="Arial"/>
                <a:cs typeface="Arial"/>
              </a:rPr>
              <a:t>d</a:t>
            </a:r>
            <a:r>
              <a:rPr sz="3200" spc="-15" dirty="0" smtClean="0">
                <a:latin typeface="Arial"/>
                <a:cs typeface="Arial"/>
              </a:rPr>
              <a:t>e</a:t>
            </a:r>
            <a:r>
              <a:rPr sz="3200" spc="0" dirty="0" smtClean="0">
                <a:latin typeface="Arial"/>
                <a:cs typeface="Arial"/>
              </a:rPr>
              <a:t>fi</a:t>
            </a:r>
            <a:r>
              <a:rPr sz="3200" spc="-15" dirty="0" smtClean="0">
                <a:latin typeface="Arial"/>
                <a:cs typeface="Arial"/>
              </a:rPr>
              <a:t>n</a:t>
            </a:r>
            <a:r>
              <a:rPr sz="3200" spc="0" dirty="0" smtClean="0">
                <a:latin typeface="Arial"/>
                <a:cs typeface="Arial"/>
              </a:rPr>
              <a:t>i</a:t>
            </a:r>
            <a:r>
              <a:rPr sz="3200" spc="-10" dirty="0" smtClean="0">
                <a:latin typeface="Arial"/>
                <a:cs typeface="Arial"/>
              </a:rPr>
              <a:t>d</a:t>
            </a:r>
            <a:r>
              <a:rPr sz="3200" spc="0" dirty="0" smtClean="0">
                <a:latin typeface="Arial"/>
                <a:cs typeface="Arial"/>
              </a:rPr>
              <a:t>o</a:t>
            </a:r>
            <a:r>
              <a:rPr sz="3200" spc="-10" dirty="0" smtClean="0">
                <a:latin typeface="Arial"/>
                <a:cs typeface="Arial"/>
              </a:rPr>
              <a:t> </a:t>
            </a:r>
            <a:r>
              <a:rPr sz="3200" spc="5" dirty="0" smtClean="0">
                <a:latin typeface="Arial Rounded MT Bold"/>
                <a:cs typeface="Arial Rounded MT Bold"/>
              </a:rPr>
              <a:t>d</a:t>
            </a:r>
            <a:r>
              <a:rPr sz="3200" spc="10" dirty="0" smtClean="0">
                <a:latin typeface="Arial Rounded MT Bold"/>
                <a:cs typeface="Arial Rounded MT Bold"/>
              </a:rPr>
              <a:t>e</a:t>
            </a:r>
            <a:r>
              <a:rPr sz="3200" spc="0" dirty="0" smtClean="0">
                <a:latin typeface="Arial Rounded MT Bold"/>
                <a:cs typeface="Arial Rounded MT Bold"/>
              </a:rPr>
              <a:t>ve </a:t>
            </a:r>
            <a:r>
              <a:rPr sz="3200" spc="10" dirty="0" smtClean="0">
                <a:latin typeface="Arial Rounded MT Bold"/>
                <a:cs typeface="Arial Rounded MT Bold"/>
              </a:rPr>
              <a:t>se</a:t>
            </a:r>
            <a:r>
              <a:rPr sz="3200" spc="0" dirty="0" smtClean="0">
                <a:latin typeface="Arial Rounded MT Bold"/>
                <a:cs typeface="Arial Rounded MT Bold"/>
              </a:rPr>
              <a:t>r</a:t>
            </a:r>
            <a:r>
              <a:rPr sz="3200" spc="-45" dirty="0" smtClean="0">
                <a:latin typeface="Arial Rounded MT Bold"/>
                <a:cs typeface="Arial Rounded MT Bold"/>
              </a:rPr>
              <a:t> </a:t>
            </a:r>
            <a:r>
              <a:rPr sz="3200" spc="0" dirty="0" smtClean="0">
                <a:latin typeface="Arial Rounded MT Bold"/>
                <a:cs typeface="Arial Rounded MT Bold"/>
              </a:rPr>
              <a:t>j</a:t>
            </a:r>
            <a:r>
              <a:rPr sz="3200" spc="10" dirty="0" smtClean="0">
                <a:latin typeface="Arial Rounded MT Bold"/>
                <a:cs typeface="Arial Rounded MT Bold"/>
              </a:rPr>
              <a:t>us</a:t>
            </a:r>
            <a:r>
              <a:rPr sz="3200" spc="15" dirty="0" smtClean="0">
                <a:latin typeface="Arial Rounded MT Bold"/>
                <a:cs typeface="Arial Rounded MT Bold"/>
              </a:rPr>
              <a:t>t</a:t>
            </a:r>
            <a:r>
              <a:rPr sz="3200" spc="0" dirty="0" smtClean="0">
                <a:latin typeface="Arial Rounded MT Bold"/>
                <a:cs typeface="Arial Rounded MT Bold"/>
              </a:rPr>
              <a:t>ificada</a:t>
            </a:r>
            <a:r>
              <a:rPr sz="3200" spc="-40" dirty="0" smtClean="0">
                <a:latin typeface="Arial Rounded MT Bold"/>
                <a:cs typeface="Arial Rounded MT Bold"/>
              </a:rPr>
              <a:t> </a:t>
            </a:r>
            <a:r>
              <a:rPr sz="3200" spc="0" dirty="0" smtClean="0">
                <a:latin typeface="Arial Rounded MT Bold"/>
                <a:cs typeface="Arial Rounded MT Bold"/>
              </a:rPr>
              <a:t>e</a:t>
            </a:r>
            <a:r>
              <a:rPr sz="3200" spc="-10" dirty="0" smtClean="0">
                <a:latin typeface="Arial Rounded MT Bold"/>
                <a:cs typeface="Arial Rounded MT Bold"/>
              </a:rPr>
              <a:t> </a:t>
            </a:r>
            <a:r>
              <a:rPr sz="3200" spc="5" dirty="0" smtClean="0">
                <a:latin typeface="Arial Rounded MT Bold"/>
                <a:cs typeface="Arial Rounded MT Bold"/>
              </a:rPr>
              <a:t>d</a:t>
            </a:r>
            <a:r>
              <a:rPr sz="3200" spc="0" dirty="0" smtClean="0">
                <a:latin typeface="Arial Rounded MT Bold"/>
                <a:cs typeface="Arial Rounded MT Bold"/>
              </a:rPr>
              <a:t>o</a:t>
            </a:r>
            <a:r>
              <a:rPr sz="3200" spc="20" dirty="0" smtClean="0">
                <a:latin typeface="Arial Rounded MT Bold"/>
                <a:cs typeface="Arial Rounded MT Bold"/>
              </a:rPr>
              <a:t>c</a:t>
            </a:r>
            <a:r>
              <a:rPr sz="3200" spc="0" dirty="0" smtClean="0">
                <a:latin typeface="Arial Rounded MT Bold"/>
                <a:cs typeface="Arial Rounded MT Bold"/>
              </a:rPr>
              <a:t>umentada</a:t>
            </a:r>
            <a:endParaRPr sz="3200">
              <a:latin typeface="Arial Rounded MT Bold"/>
              <a:cs typeface="Arial Rounded MT Bold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04075" y="3330575"/>
            <a:ext cx="1270000" cy="819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05575" y="2898775"/>
            <a:ext cx="2638424" cy="1733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3963" y="53339"/>
            <a:ext cx="8229600" cy="1121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6122" y="200914"/>
            <a:ext cx="7595870" cy="6045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760"/>
              </a:lnSpc>
            </a:pP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Plano</a:t>
            </a:r>
            <a:r>
              <a:rPr sz="4000" spc="1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de</a:t>
            </a:r>
            <a:r>
              <a:rPr sz="4000" spc="-5" dirty="0" smtClean="0">
                <a:solidFill>
                  <a:srgbClr val="FFC000"/>
                </a:solidFill>
                <a:latin typeface="Arial"/>
                <a:cs typeface="Arial"/>
              </a:rPr>
              <a:t> I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nspe</a:t>
            </a:r>
            <a:r>
              <a:rPr sz="4000" spc="-5" dirty="0" smtClean="0">
                <a:solidFill>
                  <a:srgbClr val="FFC000"/>
                </a:solidFill>
                <a:latin typeface="Arial"/>
                <a:cs typeface="Arial"/>
              </a:rPr>
              <a:t>ç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ão</a:t>
            </a:r>
            <a:r>
              <a:rPr sz="4000" spc="1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4000" spc="-5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Manu</a:t>
            </a:r>
            <a:r>
              <a:rPr sz="4000" spc="-5" dirty="0" smtClean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4000" spc="-25" dirty="0" smtClean="0">
                <a:solidFill>
                  <a:srgbClr val="FFC000"/>
                </a:solidFill>
                <a:latin typeface="Arial"/>
                <a:cs typeface="Arial"/>
              </a:rPr>
              <a:t>enção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875029"/>
            <a:ext cx="7685405" cy="59239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72517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ve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ser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b</a:t>
            </a:r>
            <a:r>
              <a:rPr sz="2400" spc="0" dirty="0" smtClean="0">
                <a:latin typeface="Arial"/>
                <a:cs typeface="Arial"/>
              </a:rPr>
              <a:t>orada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pe</a:t>
            </a:r>
            <a:r>
              <a:rPr sz="2400" spc="0" dirty="0" smtClean="0">
                <a:latin typeface="Arial Rounded MT Bold"/>
                <a:cs typeface="Arial Rounded MT Bold"/>
              </a:rPr>
              <a:t>rm</a:t>
            </a:r>
            <a:r>
              <a:rPr sz="2400" spc="5" dirty="0" smtClean="0">
                <a:latin typeface="Arial Rounded MT Bold"/>
                <a:cs typeface="Arial Rounded MT Bold"/>
              </a:rPr>
              <a:t>i</a:t>
            </a:r>
            <a:r>
              <a:rPr sz="2400" spc="0" dirty="0" smtClean="0">
                <a:latin typeface="Arial Rounded MT Bold"/>
                <a:cs typeface="Arial Rounded MT Bold"/>
              </a:rPr>
              <a:t>s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0" dirty="0" smtClean="0">
                <a:latin typeface="Arial Rounded MT Bold"/>
                <a:cs typeface="Arial Rounded MT Bold"/>
              </a:rPr>
              <a:t>ão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tr</a:t>
            </a:r>
            <a:r>
              <a:rPr sz="2400" spc="0" dirty="0" smtClean="0">
                <a:latin typeface="Arial Rounded MT Bold"/>
                <a:cs typeface="Arial Rounded MT Bold"/>
              </a:rPr>
              <a:t>ab</a:t>
            </a:r>
            <a:r>
              <a:rPr sz="2400" spc="-15" dirty="0" smtClean="0"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latin typeface="Arial Rounded MT Bold"/>
                <a:cs typeface="Arial Rounded MT Bold"/>
              </a:rPr>
              <a:t>lho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pa</a:t>
            </a:r>
            <a:r>
              <a:rPr sz="2400" spc="0" dirty="0" smtClean="0">
                <a:latin typeface="Arial Rounded MT Bold"/>
                <a:cs typeface="Arial Rounded MT Bold"/>
              </a:rPr>
              <a:t>ra </a:t>
            </a:r>
            <a:r>
              <a:rPr sz="2400" spc="10" dirty="0" smtClean="0">
                <a:latin typeface="Arial Rounded MT Bold"/>
                <a:cs typeface="Arial Rounded MT Bold"/>
              </a:rPr>
              <a:t>at</a:t>
            </a:r>
            <a:r>
              <a:rPr sz="2400" spc="-5" dirty="0" smtClean="0">
                <a:latin typeface="Arial Rounded MT Bold"/>
                <a:cs typeface="Arial Rounded MT Bold"/>
              </a:rPr>
              <a:t>i</a:t>
            </a:r>
            <a:r>
              <a:rPr sz="2400" spc="-10" dirty="0" smtClean="0">
                <a:latin typeface="Arial Rounded MT Bold"/>
                <a:cs typeface="Arial Rounded MT Bold"/>
              </a:rPr>
              <a:t>vi</a:t>
            </a:r>
            <a:r>
              <a:rPr sz="2400" spc="-2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ades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nã</a:t>
            </a:r>
            <a:r>
              <a:rPr sz="2400" spc="0" dirty="0" smtClean="0">
                <a:latin typeface="Arial Rounded MT Bold"/>
                <a:cs typeface="Arial Rounded MT Bold"/>
              </a:rPr>
              <a:t>o</a:t>
            </a:r>
            <a:r>
              <a:rPr sz="2400" spc="-25" dirty="0" smtClean="0">
                <a:latin typeface="Arial Rounded MT Bold"/>
                <a:cs typeface="Arial Rounded MT Bold"/>
              </a:rPr>
              <a:t> </a:t>
            </a:r>
            <a:r>
              <a:rPr sz="2400" spc="-5" dirty="0" smtClean="0">
                <a:latin typeface="Arial Rounded MT Bold"/>
                <a:cs typeface="Arial Rounded MT Bold"/>
              </a:rPr>
              <a:t>r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0" dirty="0" smtClean="0">
                <a:latin typeface="Arial Rounded MT Bold"/>
                <a:cs typeface="Arial Rounded MT Bold"/>
              </a:rPr>
              <a:t>tine</a:t>
            </a:r>
            <a:r>
              <a:rPr sz="2400" spc="-15" dirty="0" smtClean="0">
                <a:latin typeface="Arial Rounded MT Bold"/>
                <a:cs typeface="Arial Rounded MT Bold"/>
              </a:rPr>
              <a:t>i</a:t>
            </a:r>
            <a:r>
              <a:rPr sz="2400" spc="0" dirty="0" smtClean="0">
                <a:latin typeface="Arial Rounded MT Bold"/>
                <a:cs typeface="Arial Rounded MT Bold"/>
              </a:rPr>
              <a:t>ra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45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tervenção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nos eq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0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amentos,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b</a:t>
            </a:r>
            <a:r>
              <a:rPr sz="2400" spc="10" dirty="0" smtClean="0">
                <a:latin typeface="Arial Rounded MT Bold"/>
                <a:cs typeface="Arial Rounded MT Bold"/>
              </a:rPr>
              <a:t>a</a:t>
            </a:r>
            <a:r>
              <a:rPr sz="2400" spc="-15" dirty="0" smtClean="0">
                <a:latin typeface="Arial Rounded MT Bold"/>
                <a:cs typeface="Arial Rounded MT Bold"/>
              </a:rPr>
              <a:t>se</a:t>
            </a:r>
            <a:r>
              <a:rPr sz="2400" spc="-10" dirty="0" smtClean="0"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latin typeface="Arial Rounded MT Bold"/>
                <a:cs typeface="Arial Rounded MT Bold"/>
              </a:rPr>
              <a:t>da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-25" dirty="0" smtClean="0">
                <a:latin typeface="Arial Rounded MT Bold"/>
                <a:cs typeface="Arial Rounded MT Bold"/>
              </a:rPr>
              <a:t>m</a:t>
            </a:r>
            <a:r>
              <a:rPr sz="2400" spc="-1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an</a:t>
            </a:r>
            <a:r>
              <a:rPr sz="2400" spc="0" dirty="0" smtClean="0">
                <a:latin typeface="Arial Rounded MT Bold"/>
                <a:cs typeface="Arial Rounded MT Bold"/>
              </a:rPr>
              <a:t>ál</a:t>
            </a:r>
            <a:r>
              <a:rPr sz="2400" spc="5" dirty="0" smtClean="0">
                <a:latin typeface="Arial Rounded MT Bold"/>
                <a:cs typeface="Arial Rounded MT Bold"/>
              </a:rPr>
              <a:t>i</a:t>
            </a:r>
            <a:r>
              <a:rPr sz="2400" spc="0" dirty="0" smtClean="0">
                <a:latin typeface="Arial Rounded MT Bold"/>
                <a:cs typeface="Arial Rounded MT Bold"/>
              </a:rPr>
              <a:t>se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25" dirty="0" smtClean="0">
                <a:latin typeface="Arial Rounded MT Bold"/>
                <a:cs typeface="Arial Rounded MT Bold"/>
              </a:rPr>
              <a:t> </a:t>
            </a:r>
            <a:r>
              <a:rPr sz="2400" spc="-5" dirty="0" smtClean="0">
                <a:latin typeface="Arial Rounded MT Bold"/>
                <a:cs typeface="Arial Rounded MT Bold"/>
              </a:rPr>
              <a:t>ri</a:t>
            </a:r>
            <a:r>
              <a:rPr sz="2400" spc="-15" dirty="0" smtClean="0">
                <a:latin typeface="Arial Rounded MT Bold"/>
                <a:cs typeface="Arial Rounded MT Bold"/>
              </a:rPr>
              <a:t>sc</a:t>
            </a:r>
            <a:r>
              <a:rPr sz="2400" spc="40" dirty="0" smtClean="0">
                <a:latin typeface="Arial Rounded MT Bold"/>
                <a:cs typeface="Arial Rounded MT Bold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-5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nos 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ab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os: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9"/>
              </a:spcBef>
            </a:pPr>
            <a:endParaRPr sz="550"/>
          </a:p>
          <a:p>
            <a:pPr marL="12700">
              <a:lnSpc>
                <a:spcPct val="100000"/>
              </a:lnSpc>
              <a:buFont typeface="Arial"/>
              <a:buAutoNum type="alphaLcParenR"/>
              <a:tabLst>
                <a:tab pos="367665" algn="l"/>
              </a:tabLst>
            </a:pPr>
            <a:r>
              <a:rPr sz="2400" i="1" spc="0" dirty="0" smtClean="0">
                <a:latin typeface="Arial"/>
                <a:cs typeface="Arial"/>
              </a:rPr>
              <a:t>q</a:t>
            </a:r>
            <a:r>
              <a:rPr sz="2400" i="1" spc="-10" dirty="0" smtClean="0">
                <a:latin typeface="Arial"/>
                <a:cs typeface="Arial"/>
              </a:rPr>
              <a:t>u</a:t>
            </a:r>
            <a:r>
              <a:rPr sz="2400" i="1" spc="0" dirty="0" smtClean="0">
                <a:latin typeface="Arial"/>
                <a:cs typeface="Arial"/>
              </a:rPr>
              <a:t>e</a:t>
            </a:r>
            <a:r>
              <a:rPr sz="2400" i="1" spc="10" dirty="0" smtClean="0">
                <a:latin typeface="Arial"/>
                <a:cs typeface="Arial"/>
              </a:rPr>
              <a:t> </a:t>
            </a:r>
            <a:r>
              <a:rPr sz="2400" b="1" i="1" spc="0" dirty="0" smtClean="0">
                <a:latin typeface="Arial"/>
                <a:cs typeface="Arial"/>
              </a:rPr>
              <a:t>p</a:t>
            </a:r>
            <a:r>
              <a:rPr sz="2400" b="1" i="1" spc="-10" dirty="0" smtClean="0">
                <a:latin typeface="Arial"/>
                <a:cs typeface="Arial"/>
              </a:rPr>
              <a:t>o</a:t>
            </a:r>
            <a:r>
              <a:rPr sz="2400" b="1" i="1" spc="0" dirty="0" smtClean="0">
                <a:latin typeface="Arial"/>
                <a:cs typeface="Arial"/>
              </a:rPr>
              <a:t>s</a:t>
            </a:r>
            <a:r>
              <a:rPr sz="2400" b="1" i="1" spc="-10" dirty="0" smtClean="0">
                <a:latin typeface="Arial"/>
                <a:cs typeface="Arial"/>
              </a:rPr>
              <a:t>s</a:t>
            </a:r>
            <a:r>
              <a:rPr sz="2400" b="1" i="1" spc="0" dirty="0" smtClean="0">
                <a:latin typeface="Arial"/>
                <a:cs typeface="Arial"/>
              </a:rPr>
              <a:t>am ger</a:t>
            </a:r>
            <a:r>
              <a:rPr sz="2400" b="1" i="1" spc="-10" dirty="0" smtClean="0">
                <a:latin typeface="Arial"/>
                <a:cs typeface="Arial"/>
              </a:rPr>
              <a:t>a</a:t>
            </a:r>
            <a:r>
              <a:rPr sz="2400" b="1" i="1" spc="0" dirty="0" smtClean="0">
                <a:latin typeface="Arial"/>
                <a:cs typeface="Arial"/>
              </a:rPr>
              <a:t>r</a:t>
            </a:r>
            <a:r>
              <a:rPr sz="2400" b="1" i="1" spc="2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ch</a:t>
            </a:r>
            <a:r>
              <a:rPr sz="2400" i="1" spc="-10" dirty="0" smtClean="0">
                <a:latin typeface="Arial"/>
                <a:cs typeface="Arial"/>
              </a:rPr>
              <a:t>a</a:t>
            </a:r>
            <a:r>
              <a:rPr sz="2400" i="1" spc="-25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as,</a:t>
            </a:r>
            <a:r>
              <a:rPr sz="2400" i="1" spc="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ca</a:t>
            </a:r>
            <a:r>
              <a:rPr sz="2400" i="1" spc="-10" dirty="0" smtClean="0">
                <a:latin typeface="Arial"/>
                <a:cs typeface="Arial"/>
              </a:rPr>
              <a:t>l</a:t>
            </a:r>
            <a:r>
              <a:rPr sz="2400" i="1" spc="0" dirty="0" smtClean="0">
                <a:latin typeface="Arial"/>
                <a:cs typeface="Arial"/>
              </a:rPr>
              <a:t>or,</a:t>
            </a:r>
            <a:r>
              <a:rPr sz="2400" i="1" spc="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ce</a:t>
            </a:r>
            <a:r>
              <a:rPr sz="2400" i="1" spc="-10" dirty="0" smtClean="0">
                <a:latin typeface="Arial"/>
                <a:cs typeface="Arial"/>
              </a:rPr>
              <a:t>n</a:t>
            </a:r>
            <a:r>
              <a:rPr sz="2400" i="1" spc="0" dirty="0" smtClean="0">
                <a:latin typeface="Arial"/>
                <a:cs typeface="Arial"/>
              </a:rPr>
              <a:t>tel</a:t>
            </a:r>
            <a:r>
              <a:rPr sz="2400" i="1" spc="-10" dirty="0" smtClean="0">
                <a:latin typeface="Arial"/>
                <a:cs typeface="Arial"/>
              </a:rPr>
              <a:t>h</a:t>
            </a:r>
            <a:r>
              <a:rPr sz="2400" i="1" spc="0" dirty="0" smtClean="0">
                <a:latin typeface="Arial"/>
                <a:cs typeface="Arial"/>
              </a:rPr>
              <a:t>as</a:t>
            </a:r>
            <a:r>
              <a:rPr sz="2400" i="1" spc="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ou</a:t>
            </a:r>
            <a:r>
              <a:rPr sz="2400" i="1" spc="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a</a:t>
            </a:r>
            <a:r>
              <a:rPr sz="2400" i="1" spc="-10" dirty="0" smtClean="0">
                <a:latin typeface="Arial"/>
                <a:cs typeface="Arial"/>
              </a:rPr>
              <a:t>i</a:t>
            </a:r>
            <a:r>
              <a:rPr sz="2400" i="1" spc="0" dirty="0" smtClean="0">
                <a:latin typeface="Arial"/>
                <a:cs typeface="Arial"/>
              </a:rPr>
              <a:t>n</a:t>
            </a:r>
            <a:r>
              <a:rPr sz="2400" i="1" spc="-10" dirty="0" smtClean="0">
                <a:latin typeface="Arial"/>
                <a:cs typeface="Arial"/>
              </a:rPr>
              <a:t>d</a:t>
            </a:r>
            <a:r>
              <a:rPr sz="2400" i="1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i="1" dirty="0" smtClean="0">
                <a:latin typeface="Arial"/>
                <a:cs typeface="Arial"/>
              </a:rPr>
              <a:t>que</a:t>
            </a:r>
            <a:r>
              <a:rPr sz="2400" i="1" spc="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env</a:t>
            </a:r>
            <a:r>
              <a:rPr sz="2400" i="1" spc="-10" dirty="0" smtClean="0">
                <a:latin typeface="Arial"/>
                <a:cs typeface="Arial"/>
              </a:rPr>
              <a:t>o</a:t>
            </a:r>
            <a:r>
              <a:rPr sz="2400" i="1" spc="0" dirty="0" smtClean="0">
                <a:latin typeface="Arial"/>
                <a:cs typeface="Arial"/>
              </a:rPr>
              <a:t>lv</a:t>
            </a:r>
            <a:r>
              <a:rPr sz="2400" i="1" spc="-10" dirty="0" smtClean="0">
                <a:latin typeface="Arial"/>
                <a:cs typeface="Arial"/>
              </a:rPr>
              <a:t>a</a:t>
            </a:r>
            <a:r>
              <a:rPr sz="2400" i="1" spc="0" dirty="0" smtClean="0">
                <a:latin typeface="Arial"/>
                <a:cs typeface="Arial"/>
              </a:rPr>
              <a:t>m</a:t>
            </a:r>
            <a:r>
              <a:rPr sz="2400" i="1" spc="1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o seu uso;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5"/>
              </a:spcBef>
            </a:pPr>
            <a:endParaRPr sz="550"/>
          </a:p>
          <a:p>
            <a:pPr marL="368300" indent="-356235">
              <a:lnSpc>
                <a:spcPct val="100000"/>
              </a:lnSpc>
              <a:buFont typeface="Arial"/>
              <a:buAutoNum type="alphaLcParenR" startAt="2"/>
              <a:tabLst>
                <a:tab pos="368300" algn="l"/>
              </a:tabLst>
            </a:pPr>
            <a:r>
              <a:rPr sz="2400" i="1" spc="-10" dirty="0" smtClean="0">
                <a:latin typeface="Arial"/>
                <a:cs typeface="Arial"/>
              </a:rPr>
              <a:t>e</a:t>
            </a:r>
            <a:r>
              <a:rPr sz="2400" i="1" spc="0" dirty="0" smtClean="0">
                <a:latin typeface="Arial"/>
                <a:cs typeface="Arial"/>
              </a:rPr>
              <a:t>m</a:t>
            </a:r>
            <a:r>
              <a:rPr sz="2400" i="1" spc="10" dirty="0" smtClean="0">
                <a:latin typeface="Arial"/>
                <a:cs typeface="Arial"/>
              </a:rPr>
              <a:t> </a:t>
            </a:r>
            <a:r>
              <a:rPr sz="2400" b="1" i="1" spc="-5" dirty="0" smtClean="0">
                <a:latin typeface="Arial"/>
                <a:cs typeface="Arial"/>
              </a:rPr>
              <a:t>espaço</a:t>
            </a:r>
            <a:r>
              <a:rPr sz="2400" b="1" i="1" spc="0" dirty="0" smtClean="0">
                <a:latin typeface="Arial"/>
                <a:cs typeface="Arial"/>
              </a:rPr>
              <a:t>s</a:t>
            </a:r>
            <a:r>
              <a:rPr sz="2400" b="1" i="1" spc="10" dirty="0" smtClean="0">
                <a:latin typeface="Arial"/>
                <a:cs typeface="Arial"/>
              </a:rPr>
              <a:t> </a:t>
            </a:r>
            <a:r>
              <a:rPr sz="2400" b="1" i="1" spc="-5" dirty="0" smtClean="0">
                <a:latin typeface="Arial"/>
                <a:cs typeface="Arial"/>
              </a:rPr>
              <a:t>con</a:t>
            </a:r>
            <a:r>
              <a:rPr sz="2400" b="1" i="1" spc="0" dirty="0" smtClean="0">
                <a:latin typeface="Arial"/>
                <a:cs typeface="Arial"/>
              </a:rPr>
              <a:t>fi</a:t>
            </a:r>
            <a:r>
              <a:rPr sz="2400" b="1" i="1" spc="-5" dirty="0" smtClean="0">
                <a:latin typeface="Arial"/>
                <a:cs typeface="Arial"/>
              </a:rPr>
              <a:t>nado</a:t>
            </a:r>
            <a:r>
              <a:rPr sz="2400" b="1" i="1" spc="5" dirty="0" smtClean="0">
                <a:latin typeface="Arial"/>
                <a:cs typeface="Arial"/>
              </a:rPr>
              <a:t>s</a:t>
            </a:r>
            <a:r>
              <a:rPr sz="2400" i="1" spc="0" dirty="0" smtClean="0">
                <a:latin typeface="Arial"/>
                <a:cs typeface="Arial"/>
              </a:rPr>
              <a:t>,</a:t>
            </a:r>
            <a:r>
              <a:rPr sz="2400" i="1" spc="-1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confor</a:t>
            </a:r>
            <a:r>
              <a:rPr sz="2400" i="1" spc="-20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e</a:t>
            </a:r>
            <a:r>
              <a:rPr sz="2400" i="1" spc="2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N</a:t>
            </a:r>
            <a:r>
              <a:rPr sz="2400" i="1" spc="-10" dirty="0" smtClean="0">
                <a:latin typeface="Arial"/>
                <a:cs typeface="Arial"/>
              </a:rPr>
              <a:t>o</a:t>
            </a:r>
            <a:r>
              <a:rPr sz="2400" i="1" spc="0" dirty="0" smtClean="0">
                <a:latin typeface="Arial"/>
                <a:cs typeface="Arial"/>
              </a:rPr>
              <a:t>r</a:t>
            </a:r>
            <a:r>
              <a:rPr sz="2400" i="1" spc="-15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i="1" dirty="0" smtClean="0">
                <a:latin typeface="Arial"/>
                <a:cs typeface="Arial"/>
              </a:rPr>
              <a:t>R</a:t>
            </a:r>
            <a:r>
              <a:rPr sz="2400" i="1" spc="-10" dirty="0" smtClean="0">
                <a:latin typeface="Arial"/>
                <a:cs typeface="Arial"/>
              </a:rPr>
              <a:t>e</a:t>
            </a:r>
            <a:r>
              <a:rPr sz="2400" i="1" spc="0" dirty="0" smtClean="0">
                <a:latin typeface="Arial"/>
                <a:cs typeface="Arial"/>
              </a:rPr>
              <a:t>g</a:t>
            </a:r>
            <a:r>
              <a:rPr sz="2400" i="1" spc="-10" dirty="0" smtClean="0">
                <a:latin typeface="Arial"/>
                <a:cs typeface="Arial"/>
              </a:rPr>
              <a:t>u</a:t>
            </a:r>
            <a:r>
              <a:rPr sz="2400" i="1" spc="0" dirty="0" smtClean="0">
                <a:latin typeface="Arial"/>
                <a:cs typeface="Arial"/>
              </a:rPr>
              <a:t>l</a:t>
            </a:r>
            <a:r>
              <a:rPr sz="2400" i="1" spc="-10" dirty="0" smtClean="0">
                <a:latin typeface="Arial"/>
                <a:cs typeface="Arial"/>
              </a:rPr>
              <a:t>am</a:t>
            </a:r>
            <a:r>
              <a:rPr sz="2400" i="1" spc="0" dirty="0" smtClean="0">
                <a:latin typeface="Arial"/>
                <a:cs typeface="Arial"/>
              </a:rPr>
              <a:t>e</a:t>
            </a:r>
            <a:r>
              <a:rPr sz="2400" i="1" spc="-10" dirty="0" smtClean="0">
                <a:latin typeface="Arial"/>
                <a:cs typeface="Arial"/>
              </a:rPr>
              <a:t>n</a:t>
            </a:r>
            <a:r>
              <a:rPr sz="2400" i="1" spc="0" dirty="0" smtClean="0">
                <a:latin typeface="Arial"/>
                <a:cs typeface="Arial"/>
              </a:rPr>
              <a:t>ta</a:t>
            </a:r>
            <a:r>
              <a:rPr sz="2400" i="1" spc="5" dirty="0" smtClean="0">
                <a:latin typeface="Arial"/>
                <a:cs typeface="Arial"/>
              </a:rPr>
              <a:t>d</a:t>
            </a:r>
            <a:r>
              <a:rPr sz="2400" i="1" spc="0" dirty="0" smtClean="0">
                <a:latin typeface="Arial"/>
                <a:cs typeface="Arial"/>
              </a:rPr>
              <a:t>ora</a:t>
            </a:r>
            <a:r>
              <a:rPr sz="2400" i="1" spc="4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n.º</a:t>
            </a:r>
            <a:r>
              <a:rPr sz="2400" i="1" spc="-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3</a:t>
            </a:r>
            <a:r>
              <a:rPr sz="2400" i="1" spc="-10" dirty="0" smtClean="0">
                <a:latin typeface="Arial"/>
                <a:cs typeface="Arial"/>
              </a:rPr>
              <a:t>3</a:t>
            </a:r>
            <a:r>
              <a:rPr sz="2400" i="1" spc="0" dirty="0" smtClean="0">
                <a:latin typeface="Arial"/>
                <a:cs typeface="Arial"/>
              </a:rPr>
              <a:t>;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5"/>
              </a:spcBef>
            </a:pPr>
            <a:endParaRPr sz="550"/>
          </a:p>
          <a:p>
            <a:pPr marL="12700" marR="1445260">
              <a:lnSpc>
                <a:spcPct val="100000"/>
              </a:lnSpc>
              <a:buFont typeface="Arial"/>
              <a:buAutoNum type="alphaLcParenR" startAt="3"/>
              <a:tabLst>
                <a:tab pos="350520" algn="l"/>
              </a:tabLst>
            </a:pPr>
            <a:r>
              <a:rPr sz="2400" b="1" i="1" spc="0" dirty="0" smtClean="0">
                <a:latin typeface="Arial"/>
                <a:cs typeface="Arial"/>
              </a:rPr>
              <a:t>en</a:t>
            </a:r>
            <a:r>
              <a:rPr sz="2400" b="1" i="1" spc="-10" dirty="0" smtClean="0">
                <a:latin typeface="Arial"/>
                <a:cs typeface="Arial"/>
              </a:rPr>
              <a:t>v</a:t>
            </a:r>
            <a:r>
              <a:rPr sz="2400" b="1" i="1" spc="0" dirty="0" smtClean="0">
                <a:latin typeface="Arial"/>
                <a:cs typeface="Arial"/>
              </a:rPr>
              <a:t>olven</a:t>
            </a:r>
            <a:r>
              <a:rPr sz="2400" b="1" i="1" spc="-10" dirty="0" smtClean="0">
                <a:latin typeface="Arial"/>
                <a:cs typeface="Arial"/>
              </a:rPr>
              <a:t>d</a:t>
            </a:r>
            <a:r>
              <a:rPr sz="2400" b="1" i="1" spc="0" dirty="0" smtClean="0">
                <a:latin typeface="Arial"/>
                <a:cs typeface="Arial"/>
              </a:rPr>
              <a:t>o isolamento</a:t>
            </a:r>
            <a:r>
              <a:rPr sz="2400" b="1" i="1" spc="-1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de equ</a:t>
            </a:r>
            <a:r>
              <a:rPr sz="2400" i="1" spc="-15" dirty="0" smtClean="0">
                <a:latin typeface="Arial"/>
                <a:cs typeface="Arial"/>
              </a:rPr>
              <a:t>i</a:t>
            </a:r>
            <a:r>
              <a:rPr sz="2400" i="1" spc="0" dirty="0" smtClean="0">
                <a:latin typeface="Arial"/>
                <a:cs typeface="Arial"/>
              </a:rPr>
              <a:t>pa</a:t>
            </a:r>
            <a:r>
              <a:rPr sz="2400" i="1" spc="-25" dirty="0" smtClean="0">
                <a:latin typeface="Arial"/>
                <a:cs typeface="Arial"/>
              </a:rPr>
              <a:t>m</a:t>
            </a:r>
            <a:r>
              <a:rPr sz="2400" i="1" spc="5" dirty="0" smtClean="0">
                <a:latin typeface="Arial"/>
                <a:cs typeface="Arial"/>
              </a:rPr>
              <a:t>e</a:t>
            </a:r>
            <a:r>
              <a:rPr sz="2400" i="1" spc="0" dirty="0" smtClean="0">
                <a:latin typeface="Arial"/>
                <a:cs typeface="Arial"/>
              </a:rPr>
              <a:t>ntos, bl</a:t>
            </a:r>
            <a:r>
              <a:rPr sz="2400" i="1" spc="-10" dirty="0" smtClean="0">
                <a:latin typeface="Arial"/>
                <a:cs typeface="Arial"/>
              </a:rPr>
              <a:t>o</a:t>
            </a:r>
            <a:r>
              <a:rPr sz="2400" i="1" spc="0" dirty="0" smtClean="0">
                <a:latin typeface="Arial"/>
                <a:cs typeface="Arial"/>
              </a:rPr>
              <a:t>qu</a:t>
            </a:r>
            <a:r>
              <a:rPr sz="2400" i="1" spc="-10" dirty="0" smtClean="0">
                <a:latin typeface="Arial"/>
                <a:cs typeface="Arial"/>
              </a:rPr>
              <a:t>e</a:t>
            </a:r>
            <a:r>
              <a:rPr sz="2400" i="1" spc="0" dirty="0" smtClean="0">
                <a:latin typeface="Arial"/>
                <a:cs typeface="Arial"/>
              </a:rPr>
              <a:t>i</a:t>
            </a:r>
            <a:r>
              <a:rPr sz="2400" i="1" spc="-10" dirty="0" smtClean="0">
                <a:latin typeface="Arial"/>
                <a:cs typeface="Arial"/>
              </a:rPr>
              <a:t>o</a:t>
            </a:r>
            <a:r>
              <a:rPr sz="2400" i="1" spc="0" dirty="0" smtClean="0">
                <a:latin typeface="Arial"/>
                <a:cs typeface="Arial"/>
              </a:rPr>
              <a:t>/eti</a:t>
            </a:r>
            <a:r>
              <a:rPr sz="2400" i="1" spc="-10" dirty="0" smtClean="0">
                <a:latin typeface="Arial"/>
                <a:cs typeface="Arial"/>
              </a:rPr>
              <a:t>q</a:t>
            </a:r>
            <a:r>
              <a:rPr sz="2400" i="1" spc="0" dirty="0" smtClean="0">
                <a:latin typeface="Arial"/>
                <a:cs typeface="Arial"/>
              </a:rPr>
              <a:t>uet</a:t>
            </a:r>
            <a:r>
              <a:rPr sz="2400" i="1" spc="5" dirty="0" smtClean="0">
                <a:latin typeface="Arial"/>
                <a:cs typeface="Arial"/>
              </a:rPr>
              <a:t>a</a:t>
            </a:r>
            <a:r>
              <a:rPr sz="2400" i="1" spc="0" dirty="0" smtClean="0">
                <a:latin typeface="Arial"/>
                <a:cs typeface="Arial"/>
              </a:rPr>
              <a:t>ge</a:t>
            </a:r>
            <a:r>
              <a:rPr sz="2400" i="1" spc="-10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;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6"/>
              </a:spcBef>
              <a:buFont typeface="Arial"/>
              <a:buAutoNum type="alphaLcParenR" startAt="3"/>
            </a:pPr>
            <a:endParaRPr sz="550"/>
          </a:p>
          <a:p>
            <a:pPr marL="368300" indent="-356235">
              <a:lnSpc>
                <a:spcPct val="100000"/>
              </a:lnSpc>
              <a:buFont typeface="Arial"/>
              <a:buAutoNum type="alphaLcParenR" startAt="3"/>
              <a:tabLst>
                <a:tab pos="368300" algn="l"/>
              </a:tabLst>
            </a:pPr>
            <a:r>
              <a:rPr sz="2400" i="1" spc="-10" dirty="0" smtClean="0">
                <a:latin typeface="Arial"/>
                <a:cs typeface="Arial"/>
              </a:rPr>
              <a:t>e</a:t>
            </a:r>
            <a:r>
              <a:rPr sz="2400" i="1" spc="0" dirty="0" smtClean="0">
                <a:latin typeface="Arial"/>
                <a:cs typeface="Arial"/>
              </a:rPr>
              <a:t>m</a:t>
            </a:r>
            <a:r>
              <a:rPr sz="2400" i="1" spc="10" dirty="0" smtClean="0">
                <a:latin typeface="Arial"/>
                <a:cs typeface="Arial"/>
              </a:rPr>
              <a:t> </a:t>
            </a:r>
            <a:r>
              <a:rPr sz="2400" b="1" i="1" spc="0" dirty="0" smtClean="0">
                <a:latin typeface="Arial"/>
                <a:cs typeface="Arial"/>
              </a:rPr>
              <a:t>locais </a:t>
            </a:r>
            <a:r>
              <a:rPr sz="2400" b="1" i="1" spc="-10" dirty="0" smtClean="0">
                <a:latin typeface="Arial"/>
                <a:cs typeface="Arial"/>
              </a:rPr>
              <a:t>e</a:t>
            </a:r>
            <a:r>
              <a:rPr sz="2400" b="1" i="1" spc="0" dirty="0" smtClean="0">
                <a:latin typeface="Arial"/>
                <a:cs typeface="Arial"/>
              </a:rPr>
              <a:t>levad</a:t>
            </a:r>
            <a:r>
              <a:rPr sz="2400" b="1" i="1" spc="-10" dirty="0" smtClean="0">
                <a:latin typeface="Arial"/>
                <a:cs typeface="Arial"/>
              </a:rPr>
              <a:t>o</a:t>
            </a:r>
            <a:r>
              <a:rPr sz="2400" b="1" i="1" spc="0" dirty="0" smtClean="0">
                <a:latin typeface="Arial"/>
                <a:cs typeface="Arial"/>
              </a:rPr>
              <a:t>s com risco</a:t>
            </a:r>
            <a:r>
              <a:rPr sz="2400" b="1" i="1" spc="-10" dirty="0" smtClean="0">
                <a:latin typeface="Arial"/>
                <a:cs typeface="Arial"/>
              </a:rPr>
              <a:t> </a:t>
            </a:r>
            <a:r>
              <a:rPr sz="2400" b="1" i="1" spc="0" dirty="0" smtClean="0">
                <a:latin typeface="Arial"/>
                <a:cs typeface="Arial"/>
              </a:rPr>
              <a:t>de qu</a:t>
            </a:r>
            <a:r>
              <a:rPr sz="2400" b="1" i="1" spc="-10" dirty="0" smtClean="0">
                <a:latin typeface="Arial"/>
                <a:cs typeface="Arial"/>
              </a:rPr>
              <a:t>e</a:t>
            </a:r>
            <a:r>
              <a:rPr sz="2400" b="1" i="1" spc="0" dirty="0" smtClean="0">
                <a:latin typeface="Arial"/>
                <a:cs typeface="Arial"/>
              </a:rPr>
              <a:t>da</a:t>
            </a:r>
            <a:r>
              <a:rPr sz="2400" i="1" spc="0" dirty="0" smtClean="0">
                <a:latin typeface="Arial"/>
                <a:cs typeface="Arial"/>
              </a:rPr>
              <a:t>;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8"/>
              </a:spcBef>
              <a:buFont typeface="Arial"/>
              <a:buAutoNum type="alphaLcParenR" startAt="3"/>
            </a:pPr>
            <a:endParaRPr sz="550"/>
          </a:p>
          <a:p>
            <a:pPr marL="367665" indent="-355600">
              <a:lnSpc>
                <a:spcPct val="100000"/>
              </a:lnSpc>
              <a:buFont typeface="Arial"/>
              <a:buAutoNum type="alphaLcParenR" startAt="3"/>
              <a:tabLst>
                <a:tab pos="367665" algn="l"/>
              </a:tabLst>
            </a:pPr>
            <a:r>
              <a:rPr sz="2400" i="1" spc="0" dirty="0" smtClean="0">
                <a:latin typeface="Arial"/>
                <a:cs typeface="Arial"/>
              </a:rPr>
              <a:t>com </a:t>
            </a:r>
            <a:r>
              <a:rPr sz="2400" b="1" i="1" spc="0" dirty="0" smtClean="0">
                <a:latin typeface="Arial"/>
                <a:cs typeface="Arial"/>
              </a:rPr>
              <a:t>e</a:t>
            </a:r>
            <a:r>
              <a:rPr sz="2400" b="1" i="1" spc="-10" dirty="0" smtClean="0">
                <a:latin typeface="Arial"/>
                <a:cs typeface="Arial"/>
              </a:rPr>
              <a:t>q</a:t>
            </a:r>
            <a:r>
              <a:rPr sz="2400" b="1" i="1" spc="0" dirty="0" smtClean="0">
                <a:latin typeface="Arial"/>
                <a:cs typeface="Arial"/>
              </a:rPr>
              <a:t>uip</a:t>
            </a:r>
            <a:r>
              <a:rPr sz="2400" b="1" i="1" spc="-10" dirty="0" smtClean="0">
                <a:latin typeface="Arial"/>
                <a:cs typeface="Arial"/>
              </a:rPr>
              <a:t>a</a:t>
            </a:r>
            <a:r>
              <a:rPr sz="2400" b="1" i="1" spc="0" dirty="0" smtClean="0">
                <a:latin typeface="Arial"/>
                <a:cs typeface="Arial"/>
              </a:rPr>
              <a:t>me</a:t>
            </a:r>
            <a:r>
              <a:rPr sz="2400" b="1" i="1" spc="-10" dirty="0" smtClean="0">
                <a:latin typeface="Arial"/>
                <a:cs typeface="Arial"/>
              </a:rPr>
              <a:t>n</a:t>
            </a:r>
            <a:r>
              <a:rPr sz="2400" b="1" i="1" spc="0" dirty="0" smtClean="0">
                <a:latin typeface="Arial"/>
                <a:cs typeface="Arial"/>
              </a:rPr>
              <a:t>tos</a:t>
            </a:r>
            <a:r>
              <a:rPr sz="2400" b="1" i="1" spc="-15" dirty="0" smtClean="0">
                <a:latin typeface="Arial"/>
                <a:cs typeface="Arial"/>
              </a:rPr>
              <a:t> </a:t>
            </a:r>
            <a:r>
              <a:rPr sz="2400" b="1" i="1" spc="0" dirty="0" smtClean="0">
                <a:latin typeface="Arial"/>
                <a:cs typeface="Arial"/>
              </a:rPr>
              <a:t>elétrico</a:t>
            </a:r>
            <a:r>
              <a:rPr sz="2400" b="1" i="1" spc="-5" dirty="0" smtClean="0">
                <a:latin typeface="Arial"/>
                <a:cs typeface="Arial"/>
              </a:rPr>
              <a:t>s</a:t>
            </a:r>
            <a:r>
              <a:rPr sz="2400" i="1" spc="0" dirty="0" smtClean="0">
                <a:latin typeface="Arial"/>
                <a:cs typeface="Arial"/>
              </a:rPr>
              <a:t>,</a:t>
            </a:r>
            <a:r>
              <a:rPr sz="2400" i="1" spc="-2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co</a:t>
            </a:r>
            <a:r>
              <a:rPr sz="2400" i="1" spc="-10" dirty="0" smtClean="0">
                <a:latin typeface="Arial"/>
                <a:cs typeface="Arial"/>
              </a:rPr>
              <a:t>n</a:t>
            </a:r>
            <a:r>
              <a:rPr sz="2400" i="1" spc="0" dirty="0" smtClean="0">
                <a:latin typeface="Arial"/>
                <a:cs typeface="Arial"/>
              </a:rPr>
              <a:t>for</a:t>
            </a:r>
            <a:r>
              <a:rPr sz="2400" i="1" spc="-20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e</a:t>
            </a:r>
            <a:r>
              <a:rPr sz="2400" i="1" spc="2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N</a:t>
            </a:r>
            <a:r>
              <a:rPr sz="2400" i="1" spc="-10" dirty="0" smtClean="0">
                <a:latin typeface="Arial"/>
                <a:cs typeface="Arial"/>
              </a:rPr>
              <a:t>o</a:t>
            </a:r>
            <a:r>
              <a:rPr sz="2400" i="1" spc="0" dirty="0" smtClean="0">
                <a:latin typeface="Arial"/>
                <a:cs typeface="Arial"/>
              </a:rPr>
              <a:t>r</a:t>
            </a:r>
            <a:r>
              <a:rPr sz="2400" i="1" spc="-20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i="1" dirty="0" smtClean="0">
                <a:latin typeface="Arial"/>
                <a:cs typeface="Arial"/>
              </a:rPr>
              <a:t>R</a:t>
            </a:r>
            <a:r>
              <a:rPr sz="2400" i="1" spc="-10" dirty="0" smtClean="0">
                <a:latin typeface="Arial"/>
                <a:cs typeface="Arial"/>
              </a:rPr>
              <a:t>e</a:t>
            </a:r>
            <a:r>
              <a:rPr sz="2400" i="1" spc="0" dirty="0" smtClean="0">
                <a:latin typeface="Arial"/>
                <a:cs typeface="Arial"/>
              </a:rPr>
              <a:t>gu</a:t>
            </a:r>
            <a:r>
              <a:rPr sz="2400" i="1" spc="-10" dirty="0" smtClean="0">
                <a:latin typeface="Arial"/>
                <a:cs typeface="Arial"/>
              </a:rPr>
              <a:t>l</a:t>
            </a:r>
            <a:r>
              <a:rPr sz="2400" i="1" spc="0" dirty="0" smtClean="0">
                <a:latin typeface="Arial"/>
                <a:cs typeface="Arial"/>
              </a:rPr>
              <a:t>a</a:t>
            </a:r>
            <a:r>
              <a:rPr sz="2400" i="1" spc="-10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entadora</a:t>
            </a:r>
            <a:r>
              <a:rPr sz="2400" i="1" spc="5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n.º </a:t>
            </a:r>
            <a:r>
              <a:rPr sz="2400" i="1" spc="-10" dirty="0" smtClean="0">
                <a:latin typeface="Arial"/>
                <a:cs typeface="Arial"/>
              </a:rPr>
              <a:t>1</a:t>
            </a:r>
            <a:r>
              <a:rPr sz="2400" i="1" spc="0" dirty="0" smtClean="0">
                <a:latin typeface="Arial"/>
                <a:cs typeface="Arial"/>
              </a:rPr>
              <a:t>0;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6"/>
              </a:spcBef>
            </a:pPr>
            <a:endParaRPr sz="550"/>
          </a:p>
          <a:p>
            <a:pPr marL="281940" indent="-269875">
              <a:lnSpc>
                <a:spcPct val="100000"/>
              </a:lnSpc>
              <a:buFont typeface="Arial"/>
              <a:buAutoNum type="alphaLcParenR" startAt="6"/>
              <a:tabLst>
                <a:tab pos="281940" algn="l"/>
              </a:tabLst>
            </a:pPr>
            <a:r>
              <a:rPr sz="2400" i="1" spc="0" dirty="0" smtClean="0">
                <a:latin typeface="Arial"/>
                <a:cs typeface="Arial"/>
              </a:rPr>
              <a:t>cu</a:t>
            </a:r>
            <a:r>
              <a:rPr sz="2400" i="1" spc="-10" dirty="0" smtClean="0">
                <a:latin typeface="Arial"/>
                <a:cs typeface="Arial"/>
              </a:rPr>
              <a:t>j</a:t>
            </a:r>
            <a:r>
              <a:rPr sz="2400" i="1" spc="0" dirty="0" smtClean="0">
                <a:latin typeface="Arial"/>
                <a:cs typeface="Arial"/>
              </a:rPr>
              <a:t>as</a:t>
            </a:r>
            <a:r>
              <a:rPr sz="2400" i="1" spc="15" dirty="0" smtClean="0">
                <a:latin typeface="Arial"/>
                <a:cs typeface="Arial"/>
              </a:rPr>
              <a:t> </a:t>
            </a:r>
            <a:r>
              <a:rPr sz="2400" b="1" i="1" spc="0" dirty="0" smtClean="0">
                <a:latin typeface="Arial"/>
                <a:cs typeface="Arial"/>
              </a:rPr>
              <a:t>bo</a:t>
            </a:r>
            <a:r>
              <a:rPr sz="2400" b="1" i="1" spc="-10" dirty="0" smtClean="0">
                <a:latin typeface="Arial"/>
                <a:cs typeface="Arial"/>
              </a:rPr>
              <a:t>a</a:t>
            </a:r>
            <a:r>
              <a:rPr sz="2400" b="1" i="1" spc="0" dirty="0" smtClean="0">
                <a:latin typeface="Arial"/>
                <a:cs typeface="Arial"/>
              </a:rPr>
              <a:t>s prát</a:t>
            </a:r>
            <a:r>
              <a:rPr sz="2400" b="1" i="1" spc="5" dirty="0" smtClean="0">
                <a:latin typeface="Arial"/>
                <a:cs typeface="Arial"/>
              </a:rPr>
              <a:t>i</a:t>
            </a:r>
            <a:r>
              <a:rPr sz="2400" b="1" i="1" spc="0" dirty="0" smtClean="0">
                <a:latin typeface="Arial"/>
                <a:cs typeface="Arial"/>
              </a:rPr>
              <a:t>cas </a:t>
            </a:r>
            <a:r>
              <a:rPr sz="2400" i="1" spc="0" dirty="0" smtClean="0">
                <a:latin typeface="Arial"/>
                <a:cs typeface="Arial"/>
              </a:rPr>
              <a:t>de seg</a:t>
            </a:r>
            <a:r>
              <a:rPr sz="2400" i="1" spc="-10" dirty="0" smtClean="0">
                <a:latin typeface="Arial"/>
                <a:cs typeface="Arial"/>
              </a:rPr>
              <a:t>u</a:t>
            </a:r>
            <a:r>
              <a:rPr sz="2400" i="1" spc="0" dirty="0" smtClean="0">
                <a:latin typeface="Arial"/>
                <a:cs typeface="Arial"/>
              </a:rPr>
              <a:t>rança</a:t>
            </a:r>
            <a:r>
              <a:rPr sz="2400" i="1" spc="2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e</a:t>
            </a:r>
            <a:r>
              <a:rPr sz="2400" i="1" spc="-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saú</a:t>
            </a:r>
            <a:r>
              <a:rPr sz="2400" i="1" spc="-10" dirty="0" smtClean="0">
                <a:latin typeface="Arial"/>
                <a:cs typeface="Arial"/>
              </a:rPr>
              <a:t>d</a:t>
            </a:r>
            <a:r>
              <a:rPr sz="2400" i="1" spc="0" dirty="0" smtClean="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55"/>
              </a:lnSpc>
            </a:pPr>
            <a:r>
              <a:rPr sz="2400" b="1" i="1" dirty="0" smtClean="0">
                <a:latin typeface="Arial"/>
                <a:cs typeface="Arial"/>
              </a:rPr>
              <a:t>rec</a:t>
            </a:r>
            <a:r>
              <a:rPr sz="2400" b="1" i="1" spc="-10" dirty="0" smtClean="0">
                <a:latin typeface="Arial"/>
                <a:cs typeface="Arial"/>
              </a:rPr>
              <a:t>o</a:t>
            </a:r>
            <a:r>
              <a:rPr sz="2400" b="1" i="1" spc="0" dirty="0" smtClean="0">
                <a:latin typeface="Arial"/>
                <a:cs typeface="Arial"/>
              </a:rPr>
              <a:t>me</a:t>
            </a:r>
            <a:r>
              <a:rPr sz="2400" b="1" i="1" spc="-10" dirty="0" smtClean="0">
                <a:latin typeface="Arial"/>
                <a:cs typeface="Arial"/>
              </a:rPr>
              <a:t>n</a:t>
            </a:r>
            <a:r>
              <a:rPr sz="2400" b="1" i="1" spc="0" dirty="0" smtClean="0">
                <a:latin typeface="Arial"/>
                <a:cs typeface="Arial"/>
              </a:rPr>
              <a:t>d</a:t>
            </a:r>
            <a:r>
              <a:rPr sz="2400" b="1" i="1" spc="-10" dirty="0" smtClean="0">
                <a:latin typeface="Arial"/>
                <a:cs typeface="Arial"/>
              </a:rPr>
              <a:t>e</a:t>
            </a:r>
            <a:r>
              <a:rPr sz="2400" b="1" i="1" spc="0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80351" y="3068573"/>
            <a:ext cx="1270000" cy="819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11975" y="2911475"/>
            <a:ext cx="2232024" cy="15255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700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0" y="1143000"/>
                </a:moveTo>
                <a:lnTo>
                  <a:pt x="8229600" y="1143000"/>
                </a:lnTo>
                <a:lnTo>
                  <a:pt x="82296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CC00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306955">
              <a:lnSpc>
                <a:spcPct val="100000"/>
              </a:lnSpc>
            </a:pPr>
            <a:r>
              <a:rPr sz="4400" dirty="0" smtClean="0">
                <a:latin typeface="Arial"/>
                <a:cs typeface="Arial"/>
              </a:rPr>
              <a:t>Inspe</a:t>
            </a:r>
            <a:r>
              <a:rPr sz="4400" spc="10" dirty="0" smtClean="0">
                <a:latin typeface="Arial"/>
                <a:cs typeface="Arial"/>
              </a:rPr>
              <a:t>ç</a:t>
            </a:r>
            <a:r>
              <a:rPr sz="4400" spc="0" dirty="0" smtClean="0">
                <a:latin typeface="Arial"/>
                <a:cs typeface="Arial"/>
              </a:rPr>
              <a:t>ões SST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600" dirty="0" smtClean="0">
                <a:latin typeface="Arial"/>
                <a:cs typeface="Arial"/>
              </a:rPr>
              <a:t>Perió</a:t>
            </a:r>
            <a:r>
              <a:rPr sz="2600" spc="5" dirty="0" smtClean="0">
                <a:latin typeface="Arial"/>
                <a:cs typeface="Arial"/>
              </a:rPr>
              <a:t>d</a:t>
            </a:r>
            <a:r>
              <a:rPr sz="2600" spc="0" dirty="0" smtClean="0">
                <a:latin typeface="Arial"/>
                <a:cs typeface="Arial"/>
              </a:rPr>
              <a:t>ic</a:t>
            </a:r>
            <a:r>
              <a:rPr sz="2600" spc="5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s</a:t>
            </a:r>
            <a:endParaRPr sz="26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27"/>
              </a:spcBef>
              <a:buFont typeface="Arial"/>
              <a:buChar char="•"/>
            </a:pPr>
            <a:endParaRPr sz="600"/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600" dirty="0" smtClean="0">
                <a:latin typeface="Arial"/>
                <a:cs typeface="Arial"/>
              </a:rPr>
              <a:t>Com</a:t>
            </a:r>
            <a:r>
              <a:rPr sz="2600" spc="-10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enfoq</a:t>
            </a:r>
            <a:r>
              <a:rPr sz="2600" spc="5" dirty="0" smtClean="0">
                <a:latin typeface="Arial"/>
                <a:cs typeface="Arial"/>
              </a:rPr>
              <a:t>u</a:t>
            </a:r>
            <a:r>
              <a:rPr sz="2600" spc="0" dirty="0" smtClean="0">
                <a:latin typeface="Arial"/>
                <a:cs typeface="Arial"/>
              </a:rPr>
              <a:t>e na se</a:t>
            </a:r>
            <a:r>
              <a:rPr sz="2600" spc="5" dirty="0" smtClean="0">
                <a:latin typeface="Arial"/>
                <a:cs typeface="Arial"/>
              </a:rPr>
              <a:t>g</a:t>
            </a:r>
            <a:r>
              <a:rPr sz="2600" spc="0" dirty="0" smtClean="0">
                <a:latin typeface="Arial"/>
                <a:cs typeface="Arial"/>
              </a:rPr>
              <a:t>uran</a:t>
            </a:r>
            <a:r>
              <a:rPr sz="2600" spc="5" dirty="0" smtClean="0">
                <a:latin typeface="Arial"/>
                <a:cs typeface="Arial"/>
              </a:rPr>
              <a:t>ç</a:t>
            </a:r>
            <a:r>
              <a:rPr sz="2600" spc="0" dirty="0" smtClean="0">
                <a:latin typeface="Arial"/>
                <a:cs typeface="Arial"/>
              </a:rPr>
              <a:t>a</a:t>
            </a:r>
            <a:r>
              <a:rPr sz="2600" spc="-2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e sa</a:t>
            </a:r>
            <a:r>
              <a:rPr sz="2600" spc="5" dirty="0" smtClean="0">
                <a:latin typeface="Arial"/>
                <a:cs typeface="Arial"/>
              </a:rPr>
              <a:t>ú</a:t>
            </a:r>
            <a:r>
              <a:rPr sz="2600" spc="0" dirty="0" smtClean="0">
                <a:latin typeface="Arial"/>
                <a:cs typeface="Arial"/>
              </a:rPr>
              <a:t>de</a:t>
            </a:r>
            <a:r>
              <a:rPr sz="2600" spc="-10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no ambi</a:t>
            </a:r>
            <a:r>
              <a:rPr sz="2600" spc="5" dirty="0" smtClean="0">
                <a:latin typeface="Arial"/>
                <a:cs typeface="Arial"/>
              </a:rPr>
              <a:t>e</a:t>
            </a:r>
            <a:r>
              <a:rPr sz="2600" spc="0" dirty="0" smtClean="0">
                <a:latin typeface="Arial"/>
                <a:cs typeface="Arial"/>
              </a:rPr>
              <a:t>nte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600" dirty="0" smtClean="0">
                <a:latin typeface="Arial"/>
                <a:cs typeface="Arial"/>
              </a:rPr>
              <a:t>de</a:t>
            </a:r>
            <a:r>
              <a:rPr sz="2600" spc="5" dirty="0" smtClean="0">
                <a:latin typeface="Arial"/>
                <a:cs typeface="Arial"/>
              </a:rPr>
              <a:t> </a:t>
            </a:r>
            <a:r>
              <a:rPr sz="2600" spc="-10" dirty="0" smtClean="0">
                <a:latin typeface="Arial"/>
                <a:cs typeface="Arial"/>
              </a:rPr>
              <a:t>t</a:t>
            </a:r>
            <a:r>
              <a:rPr sz="2600" spc="0" dirty="0" smtClean="0">
                <a:latin typeface="Arial"/>
                <a:cs typeface="Arial"/>
              </a:rPr>
              <a:t>rab</a:t>
            </a:r>
            <a:r>
              <a:rPr sz="2600" spc="5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lho</a:t>
            </a:r>
            <a:endParaRPr sz="26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24"/>
              </a:spcBef>
            </a:pPr>
            <a:endParaRPr sz="600"/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600" dirty="0" smtClean="0">
                <a:latin typeface="Arial"/>
                <a:cs typeface="Arial"/>
              </a:rPr>
              <a:t>Cro</a:t>
            </a:r>
            <a:r>
              <a:rPr sz="2600" spc="5" dirty="0" smtClean="0">
                <a:latin typeface="Arial"/>
                <a:cs typeface="Arial"/>
              </a:rPr>
              <a:t>n</a:t>
            </a:r>
            <a:r>
              <a:rPr sz="2600" spc="0" dirty="0" smtClean="0">
                <a:latin typeface="Arial"/>
                <a:cs typeface="Arial"/>
              </a:rPr>
              <a:t>o</a:t>
            </a:r>
            <a:r>
              <a:rPr sz="2600" spc="5" dirty="0" smtClean="0">
                <a:latin typeface="Arial"/>
                <a:cs typeface="Arial"/>
              </a:rPr>
              <a:t>g</a:t>
            </a:r>
            <a:r>
              <a:rPr sz="2600" spc="0" dirty="0" smtClean="0">
                <a:latin typeface="Arial"/>
                <a:cs typeface="Arial"/>
              </a:rPr>
              <a:t>rama</a:t>
            </a:r>
            <a:endParaRPr sz="26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26"/>
              </a:spcBef>
              <a:buFont typeface="Arial"/>
              <a:buChar char="•"/>
            </a:pPr>
            <a:endParaRPr sz="600"/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600" dirty="0" smtClean="0">
                <a:latin typeface="Arial"/>
                <a:cs typeface="Arial"/>
              </a:rPr>
              <a:t>Do</a:t>
            </a:r>
            <a:r>
              <a:rPr sz="2600" spc="5" dirty="0" smtClean="0">
                <a:latin typeface="Arial"/>
                <a:cs typeface="Arial"/>
              </a:rPr>
              <a:t>c</a:t>
            </a:r>
            <a:r>
              <a:rPr sz="2600" spc="0" dirty="0" smtClean="0">
                <a:latin typeface="Arial"/>
                <a:cs typeface="Arial"/>
              </a:rPr>
              <a:t>ume</a:t>
            </a:r>
            <a:r>
              <a:rPr sz="2600" spc="5" dirty="0" smtClean="0">
                <a:latin typeface="Arial"/>
                <a:cs typeface="Arial"/>
              </a:rPr>
              <a:t>n</a:t>
            </a:r>
            <a:r>
              <a:rPr sz="2600" spc="0" dirty="0" smtClean="0">
                <a:latin typeface="Arial"/>
                <a:cs typeface="Arial"/>
              </a:rPr>
              <a:t>tadas</a:t>
            </a:r>
            <a:r>
              <a:rPr sz="2600" spc="-10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e</a:t>
            </a:r>
            <a:r>
              <a:rPr sz="2600" spc="-2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as res</a:t>
            </a:r>
            <a:r>
              <a:rPr sz="2600" spc="5" dirty="0" smtClean="0">
                <a:latin typeface="Arial"/>
                <a:cs typeface="Arial"/>
              </a:rPr>
              <a:t>p</a:t>
            </a:r>
            <a:r>
              <a:rPr sz="2600" spc="0" dirty="0" smtClean="0">
                <a:latin typeface="Arial"/>
                <a:cs typeface="Arial"/>
              </a:rPr>
              <a:t>ectiv</a:t>
            </a:r>
            <a:r>
              <a:rPr sz="2600" spc="5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s</a:t>
            </a:r>
            <a:r>
              <a:rPr sz="2600" spc="-3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recom</a:t>
            </a:r>
            <a:r>
              <a:rPr sz="2600" spc="5" dirty="0" smtClean="0">
                <a:latin typeface="Arial"/>
                <a:cs typeface="Arial"/>
              </a:rPr>
              <a:t>e</a:t>
            </a:r>
            <a:r>
              <a:rPr sz="2600" spc="0" dirty="0" smtClean="0">
                <a:latin typeface="Arial"/>
                <a:cs typeface="Arial"/>
              </a:rPr>
              <a:t>nd</a:t>
            </a:r>
            <a:r>
              <a:rPr sz="2600" spc="5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ções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600" dirty="0" smtClean="0">
                <a:latin typeface="Arial"/>
                <a:cs typeface="Arial"/>
              </a:rPr>
              <a:t>imple</a:t>
            </a:r>
            <a:r>
              <a:rPr sz="2600" spc="5" dirty="0" smtClean="0">
                <a:latin typeface="Arial"/>
                <a:cs typeface="Arial"/>
              </a:rPr>
              <a:t>m</a:t>
            </a:r>
            <a:r>
              <a:rPr sz="2600" spc="0" dirty="0" smtClean="0">
                <a:latin typeface="Arial"/>
                <a:cs typeface="Arial"/>
              </a:rPr>
              <a:t>e</a:t>
            </a:r>
            <a:r>
              <a:rPr sz="2600" spc="5" dirty="0" smtClean="0">
                <a:latin typeface="Arial"/>
                <a:cs typeface="Arial"/>
              </a:rPr>
              <a:t>n</a:t>
            </a:r>
            <a:r>
              <a:rPr sz="2600" spc="0" dirty="0" smtClean="0">
                <a:latin typeface="Arial"/>
                <a:cs typeface="Arial"/>
              </a:rPr>
              <a:t>tad</a:t>
            </a:r>
            <a:r>
              <a:rPr sz="2600" spc="5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s</a:t>
            </a:r>
            <a:endParaRPr sz="26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23"/>
              </a:spcBef>
            </a:pPr>
            <a:endParaRPr sz="600"/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600" dirty="0" smtClean="0">
                <a:latin typeface="Arial"/>
                <a:cs typeface="Arial"/>
              </a:rPr>
              <a:t>A </a:t>
            </a:r>
            <a:r>
              <a:rPr sz="2600" b="1" dirty="0" smtClean="0">
                <a:latin typeface="Arial"/>
                <a:cs typeface="Arial"/>
              </a:rPr>
              <a:t>n</a:t>
            </a:r>
            <a:r>
              <a:rPr sz="2600" b="1" spc="5" dirty="0" smtClean="0">
                <a:latin typeface="Arial"/>
                <a:cs typeface="Arial"/>
              </a:rPr>
              <a:t>ã</a:t>
            </a:r>
            <a:r>
              <a:rPr sz="2600" b="1" spc="0" dirty="0" smtClean="0">
                <a:latin typeface="Arial"/>
                <a:cs typeface="Arial"/>
              </a:rPr>
              <a:t>o</a:t>
            </a:r>
            <a:r>
              <a:rPr sz="2600" b="1" spc="-10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impleme</a:t>
            </a:r>
            <a:r>
              <a:rPr sz="2600" b="1" spc="10" dirty="0" smtClean="0">
                <a:latin typeface="Arial"/>
                <a:cs typeface="Arial"/>
              </a:rPr>
              <a:t>n</a:t>
            </a:r>
            <a:r>
              <a:rPr sz="2600" b="1" spc="0" dirty="0" smtClean="0">
                <a:latin typeface="Arial"/>
                <a:cs typeface="Arial"/>
              </a:rPr>
              <a:t>taç</a:t>
            </a:r>
            <a:r>
              <a:rPr sz="2600" b="1" spc="5" dirty="0" smtClean="0">
                <a:latin typeface="Arial"/>
                <a:cs typeface="Arial"/>
              </a:rPr>
              <a:t>ã</a:t>
            </a:r>
            <a:r>
              <a:rPr sz="2600" b="1" spc="0" dirty="0" smtClean="0">
                <a:latin typeface="Arial"/>
                <a:cs typeface="Arial"/>
              </a:rPr>
              <a:t>o</a:t>
            </a:r>
            <a:r>
              <a:rPr sz="2600" b="1" spc="-1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da</a:t>
            </a:r>
            <a:r>
              <a:rPr sz="2600" spc="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reco</a:t>
            </a:r>
            <a:r>
              <a:rPr sz="2600" spc="5" dirty="0" smtClean="0">
                <a:latin typeface="Arial"/>
                <a:cs typeface="Arial"/>
              </a:rPr>
              <a:t>m</a:t>
            </a:r>
            <a:r>
              <a:rPr sz="2600" spc="0" dirty="0" smtClean="0">
                <a:latin typeface="Arial"/>
                <a:cs typeface="Arial"/>
              </a:rPr>
              <a:t>e</a:t>
            </a:r>
            <a:r>
              <a:rPr sz="2600" spc="5" dirty="0" smtClean="0">
                <a:latin typeface="Arial"/>
                <a:cs typeface="Arial"/>
              </a:rPr>
              <a:t>n</a:t>
            </a:r>
            <a:r>
              <a:rPr sz="2600" spc="0" dirty="0" smtClean="0">
                <a:latin typeface="Arial"/>
                <a:cs typeface="Arial"/>
              </a:rPr>
              <a:t>d</a:t>
            </a:r>
            <a:r>
              <a:rPr sz="2600" spc="5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ção</a:t>
            </a:r>
            <a:r>
              <a:rPr sz="2600" spc="-2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no</a:t>
            </a:r>
            <a:r>
              <a:rPr sz="2600" spc="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prazo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600" dirty="0" smtClean="0">
                <a:latin typeface="Arial"/>
                <a:cs typeface="Arial"/>
              </a:rPr>
              <a:t>definido de</a:t>
            </a:r>
            <a:r>
              <a:rPr sz="2600" spc="5" dirty="0" smtClean="0">
                <a:latin typeface="Arial"/>
                <a:cs typeface="Arial"/>
              </a:rPr>
              <a:t>v</a:t>
            </a:r>
            <a:r>
              <a:rPr sz="2600" spc="0" dirty="0" smtClean="0">
                <a:latin typeface="Arial"/>
                <a:cs typeface="Arial"/>
              </a:rPr>
              <a:t>e</a:t>
            </a:r>
            <a:r>
              <a:rPr sz="2600" spc="-1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ser</a:t>
            </a:r>
            <a:r>
              <a:rPr sz="2600" spc="5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justi</a:t>
            </a:r>
            <a:r>
              <a:rPr sz="2600" b="1" spc="-15" dirty="0" smtClean="0">
                <a:latin typeface="Arial"/>
                <a:cs typeface="Arial"/>
              </a:rPr>
              <a:t>f</a:t>
            </a:r>
            <a:r>
              <a:rPr sz="2600" b="1" spc="0" dirty="0" smtClean="0">
                <a:latin typeface="Arial"/>
                <a:cs typeface="Arial"/>
              </a:rPr>
              <a:t>icada</a:t>
            </a:r>
            <a:r>
              <a:rPr sz="2600" b="1" spc="-10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e do</a:t>
            </a:r>
            <a:r>
              <a:rPr sz="2600" b="1" spc="5" dirty="0" smtClean="0">
                <a:latin typeface="Arial"/>
                <a:cs typeface="Arial"/>
              </a:rPr>
              <a:t>c</a:t>
            </a:r>
            <a:r>
              <a:rPr sz="2600" b="1" spc="0" dirty="0" smtClean="0">
                <a:latin typeface="Arial"/>
                <a:cs typeface="Arial"/>
              </a:rPr>
              <a:t>ume</a:t>
            </a:r>
            <a:r>
              <a:rPr sz="2600" b="1" spc="5" dirty="0" smtClean="0">
                <a:latin typeface="Arial"/>
                <a:cs typeface="Arial"/>
              </a:rPr>
              <a:t>n</a:t>
            </a:r>
            <a:r>
              <a:rPr sz="2600" b="1" spc="0" dirty="0" smtClean="0">
                <a:latin typeface="Arial"/>
                <a:cs typeface="Arial"/>
              </a:rPr>
              <a:t>t</a:t>
            </a:r>
            <a:r>
              <a:rPr sz="2600" b="1" spc="-15" dirty="0" smtClean="0">
                <a:latin typeface="Arial"/>
                <a:cs typeface="Arial"/>
              </a:rPr>
              <a:t>a</a:t>
            </a:r>
            <a:r>
              <a:rPr sz="2600" b="1" spc="0" dirty="0" smtClean="0">
                <a:latin typeface="Arial"/>
                <a:cs typeface="Arial"/>
              </a:rPr>
              <a:t>da</a:t>
            </a:r>
            <a:endParaRPr sz="26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23"/>
              </a:spcBef>
            </a:pPr>
            <a:endParaRPr sz="600"/>
          </a:p>
          <a:p>
            <a:pPr marL="355600" marR="127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600" dirty="0" smtClean="0">
                <a:latin typeface="Arial"/>
                <a:cs typeface="Arial"/>
              </a:rPr>
              <a:t>Os</a:t>
            </a:r>
            <a:r>
              <a:rPr sz="2600" spc="-10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relatórios</a:t>
            </a:r>
            <a:r>
              <a:rPr sz="2600" spc="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de in</a:t>
            </a:r>
            <a:r>
              <a:rPr sz="2600" spc="5" dirty="0" smtClean="0">
                <a:latin typeface="Arial"/>
                <a:cs typeface="Arial"/>
              </a:rPr>
              <a:t>s</a:t>
            </a:r>
            <a:r>
              <a:rPr sz="2600" spc="0" dirty="0" smtClean="0">
                <a:latin typeface="Arial"/>
                <a:cs typeface="Arial"/>
              </a:rPr>
              <a:t>p</a:t>
            </a:r>
            <a:r>
              <a:rPr sz="2600" spc="5" dirty="0" smtClean="0">
                <a:latin typeface="Arial"/>
                <a:cs typeface="Arial"/>
              </a:rPr>
              <a:t>e</a:t>
            </a:r>
            <a:r>
              <a:rPr sz="2600" spc="0" dirty="0" smtClean="0">
                <a:latin typeface="Arial"/>
                <a:cs typeface="Arial"/>
              </a:rPr>
              <a:t>ç</a:t>
            </a:r>
            <a:r>
              <a:rPr sz="2600" spc="5" dirty="0" smtClean="0">
                <a:latin typeface="Arial"/>
                <a:cs typeface="Arial"/>
              </a:rPr>
              <a:t>ã</a:t>
            </a:r>
            <a:r>
              <a:rPr sz="2600" spc="0" dirty="0" smtClean="0">
                <a:latin typeface="Arial"/>
                <a:cs typeface="Arial"/>
              </a:rPr>
              <a:t>o</a:t>
            </a:r>
            <a:r>
              <a:rPr sz="2600" spc="-2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d</a:t>
            </a:r>
            <a:r>
              <a:rPr sz="2600" spc="5" dirty="0" smtClean="0">
                <a:latin typeface="Arial"/>
                <a:cs typeface="Arial"/>
              </a:rPr>
              <a:t>e</a:t>
            </a:r>
            <a:r>
              <a:rPr sz="2600" spc="0" dirty="0" smtClean="0">
                <a:latin typeface="Arial"/>
                <a:cs typeface="Arial"/>
              </a:rPr>
              <a:t>v</a:t>
            </a:r>
            <a:r>
              <a:rPr sz="2600" spc="5" dirty="0" smtClean="0">
                <a:latin typeface="Arial"/>
                <a:cs typeface="Arial"/>
              </a:rPr>
              <a:t>e</a:t>
            </a:r>
            <a:r>
              <a:rPr sz="2600" spc="0" dirty="0" smtClean="0">
                <a:latin typeface="Arial"/>
                <a:cs typeface="Arial"/>
              </a:rPr>
              <a:t>m</a:t>
            </a:r>
            <a:r>
              <a:rPr sz="2600" spc="-25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ficar</a:t>
            </a:r>
            <a:r>
              <a:rPr sz="2600" spc="25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dis</a:t>
            </a:r>
            <a:r>
              <a:rPr sz="2600" b="1" spc="5" dirty="0" smtClean="0">
                <a:latin typeface="Arial"/>
                <a:cs typeface="Arial"/>
              </a:rPr>
              <a:t>p</a:t>
            </a:r>
            <a:r>
              <a:rPr sz="2600" b="1" spc="0" dirty="0" smtClean="0">
                <a:latin typeface="Arial"/>
                <a:cs typeface="Arial"/>
              </a:rPr>
              <a:t>o</a:t>
            </a:r>
            <a:r>
              <a:rPr sz="2600" b="1" spc="5" dirty="0" smtClean="0">
                <a:latin typeface="Arial"/>
                <a:cs typeface="Arial"/>
              </a:rPr>
              <a:t>n</a:t>
            </a:r>
            <a:r>
              <a:rPr sz="2600" b="1" spc="0" dirty="0" smtClean="0">
                <a:latin typeface="Arial"/>
                <a:cs typeface="Arial"/>
              </a:rPr>
              <a:t>íveis às</a:t>
            </a:r>
            <a:r>
              <a:rPr sz="2600" b="1" spc="5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autorida</a:t>
            </a:r>
            <a:r>
              <a:rPr sz="2600" b="1" spc="10" dirty="0" smtClean="0">
                <a:latin typeface="Arial"/>
                <a:cs typeface="Arial"/>
              </a:rPr>
              <a:t>d</a:t>
            </a:r>
            <a:r>
              <a:rPr sz="2600" b="1" spc="0" dirty="0" smtClean="0">
                <a:latin typeface="Arial"/>
                <a:cs typeface="Arial"/>
              </a:rPr>
              <a:t>es</a:t>
            </a:r>
            <a:r>
              <a:rPr sz="2600" b="1" spc="-25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c</a:t>
            </a:r>
            <a:r>
              <a:rPr sz="2600" b="1" spc="5" dirty="0" smtClean="0">
                <a:latin typeface="Arial"/>
                <a:cs typeface="Arial"/>
              </a:rPr>
              <a:t>o</a:t>
            </a:r>
            <a:r>
              <a:rPr sz="2600" b="1" spc="0" dirty="0" smtClean="0">
                <a:latin typeface="Arial"/>
                <a:cs typeface="Arial"/>
              </a:rPr>
              <a:t>mp</a:t>
            </a:r>
            <a:r>
              <a:rPr sz="2600" b="1" spc="5" dirty="0" smtClean="0">
                <a:latin typeface="Arial"/>
                <a:cs typeface="Arial"/>
              </a:rPr>
              <a:t>e</a:t>
            </a:r>
            <a:r>
              <a:rPr sz="2600" b="1" spc="0" dirty="0" smtClean="0">
                <a:latin typeface="Arial"/>
                <a:cs typeface="Arial"/>
              </a:rPr>
              <a:t>tentes</a:t>
            </a:r>
            <a:r>
              <a:rPr sz="2600" b="1" spc="-30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e a</a:t>
            </a:r>
            <a:r>
              <a:rPr sz="2600" b="1" spc="5" dirty="0" smtClean="0">
                <a:latin typeface="Arial"/>
                <a:cs typeface="Arial"/>
              </a:rPr>
              <a:t>o</a:t>
            </a:r>
            <a:r>
              <a:rPr sz="2600" b="1" spc="0" dirty="0" smtClean="0">
                <a:latin typeface="Arial"/>
                <a:cs typeface="Arial"/>
              </a:rPr>
              <a:t>s</a:t>
            </a:r>
            <a:r>
              <a:rPr sz="2600" b="1" spc="-15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t</a:t>
            </a:r>
            <a:r>
              <a:rPr sz="2600" b="1" spc="-10" dirty="0" smtClean="0">
                <a:latin typeface="Arial"/>
                <a:cs typeface="Arial"/>
              </a:rPr>
              <a:t>r</a:t>
            </a:r>
            <a:r>
              <a:rPr sz="2600" b="1" spc="0" dirty="0" smtClean="0">
                <a:latin typeface="Arial"/>
                <a:cs typeface="Arial"/>
              </a:rPr>
              <a:t>a</a:t>
            </a:r>
            <a:r>
              <a:rPr sz="2600" b="1" spc="5" dirty="0" smtClean="0">
                <a:latin typeface="Arial"/>
                <a:cs typeface="Arial"/>
              </a:rPr>
              <a:t>b</a:t>
            </a:r>
            <a:r>
              <a:rPr sz="2600" b="1" spc="0" dirty="0" smtClean="0">
                <a:latin typeface="Arial"/>
                <a:cs typeface="Arial"/>
              </a:rPr>
              <a:t>alh</a:t>
            </a:r>
            <a:r>
              <a:rPr sz="2600" b="1" spc="5" dirty="0" smtClean="0">
                <a:latin typeface="Arial"/>
                <a:cs typeface="Arial"/>
              </a:rPr>
              <a:t>a</a:t>
            </a:r>
            <a:r>
              <a:rPr sz="2600" b="1" spc="0" dirty="0" smtClean="0">
                <a:latin typeface="Arial"/>
                <a:cs typeface="Arial"/>
              </a:rPr>
              <a:t>d</a:t>
            </a:r>
            <a:r>
              <a:rPr sz="2600" b="1" spc="5" dirty="0" smtClean="0">
                <a:latin typeface="Arial"/>
                <a:cs typeface="Arial"/>
              </a:rPr>
              <a:t>o</a:t>
            </a:r>
            <a:r>
              <a:rPr sz="2600" b="1" spc="0" dirty="0" smtClean="0">
                <a:latin typeface="Arial"/>
                <a:cs typeface="Arial"/>
              </a:rPr>
              <a:t>res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60805">
              <a:lnSpc>
                <a:spcPts val="5235"/>
              </a:lnSpc>
            </a:pPr>
            <a:r>
              <a:rPr sz="4400" b="1" dirty="0" smtClean="0">
                <a:solidFill>
                  <a:srgbClr val="FF0000"/>
                </a:solidFill>
                <a:latin typeface="Arial"/>
                <a:cs typeface="Arial"/>
              </a:rPr>
              <a:t>ANÁLISE</a:t>
            </a:r>
            <a:r>
              <a:rPr sz="4400" b="1" spc="-2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0" dirty="0" smtClean="0">
                <a:solidFill>
                  <a:srgbClr val="FF0000"/>
                </a:solidFill>
                <a:latin typeface="Arial"/>
                <a:cs typeface="Arial"/>
              </a:rPr>
              <a:t>DE RISCOS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8867" y="6400800"/>
            <a:ext cx="41148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3793" y="1310512"/>
            <a:ext cx="8032750" cy="4709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96240" marR="12700" indent="-384175">
              <a:lnSpc>
                <a:spcPts val="2920"/>
              </a:lnSpc>
              <a:buFont typeface="Wingdings 2"/>
              <a:buChar char="◉"/>
              <a:tabLst>
                <a:tab pos="396240" algn="l"/>
              </a:tabLst>
            </a:pPr>
            <a:r>
              <a:rPr sz="2700" spc="0" dirty="0" smtClean="0">
                <a:latin typeface="Arial"/>
                <a:cs typeface="Arial"/>
              </a:rPr>
              <a:t>F</a:t>
            </a:r>
            <a:r>
              <a:rPr sz="2700" spc="-15" dirty="0" smtClean="0">
                <a:latin typeface="Arial"/>
                <a:cs typeface="Arial"/>
              </a:rPr>
              <a:t>e</a:t>
            </a:r>
            <a:r>
              <a:rPr sz="2700" spc="0" dirty="0" smtClean="0">
                <a:latin typeface="Arial"/>
                <a:cs typeface="Arial"/>
              </a:rPr>
              <a:t>rra</a:t>
            </a:r>
            <a:r>
              <a:rPr sz="2700" spc="-10" dirty="0" smtClean="0">
                <a:latin typeface="Arial"/>
                <a:cs typeface="Arial"/>
              </a:rPr>
              <a:t>m</a:t>
            </a:r>
            <a:r>
              <a:rPr sz="2700" spc="0" dirty="0" smtClean="0">
                <a:latin typeface="Arial"/>
                <a:cs typeface="Arial"/>
              </a:rPr>
              <a:t>enta para tratar</a:t>
            </a:r>
            <a:r>
              <a:rPr sz="2700" spc="-20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dos riscos</a:t>
            </a:r>
            <a:r>
              <a:rPr sz="2700" spc="-15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de um</a:t>
            </a:r>
            <a:r>
              <a:rPr sz="2700" spc="-15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proces</a:t>
            </a:r>
            <a:r>
              <a:rPr sz="2700" spc="5" dirty="0" smtClean="0">
                <a:latin typeface="Arial"/>
                <a:cs typeface="Arial"/>
              </a:rPr>
              <a:t>s</a:t>
            </a:r>
            <a:r>
              <a:rPr sz="2700" spc="0" dirty="0" smtClean="0">
                <a:latin typeface="Arial"/>
                <a:cs typeface="Arial"/>
              </a:rPr>
              <a:t>o e seus i</a:t>
            </a:r>
            <a:r>
              <a:rPr sz="2700" spc="-10" dirty="0" smtClean="0">
                <a:latin typeface="Arial"/>
                <a:cs typeface="Arial"/>
              </a:rPr>
              <a:t>m</a:t>
            </a:r>
            <a:r>
              <a:rPr sz="2700" spc="0" dirty="0" smtClean="0">
                <a:latin typeface="Arial"/>
                <a:cs typeface="Arial"/>
              </a:rPr>
              <a:t>pac</a:t>
            </a:r>
            <a:r>
              <a:rPr sz="2700" spc="5" dirty="0" smtClean="0">
                <a:latin typeface="Arial"/>
                <a:cs typeface="Arial"/>
              </a:rPr>
              <a:t>t</a:t>
            </a:r>
            <a:r>
              <a:rPr sz="2700" spc="0" dirty="0" smtClean="0">
                <a:latin typeface="Arial"/>
                <a:cs typeface="Arial"/>
              </a:rPr>
              <a:t>os:</a:t>
            </a:r>
            <a:r>
              <a:rPr sz="2700" spc="-5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no h</a:t>
            </a:r>
            <a:r>
              <a:rPr sz="2700" b="1" spc="-15" dirty="0" smtClean="0">
                <a:latin typeface="Arial"/>
                <a:cs typeface="Arial"/>
              </a:rPr>
              <a:t>o</a:t>
            </a:r>
            <a:r>
              <a:rPr sz="2700" b="1" spc="0" dirty="0" smtClean="0">
                <a:latin typeface="Arial"/>
                <a:cs typeface="Arial"/>
              </a:rPr>
              <a:t>mem,</a:t>
            </a:r>
            <a:r>
              <a:rPr sz="2700" b="1" spc="5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na pro</a:t>
            </a:r>
            <a:r>
              <a:rPr sz="2700" b="1" spc="-15" dirty="0" smtClean="0">
                <a:latin typeface="Arial"/>
                <a:cs typeface="Arial"/>
              </a:rPr>
              <a:t>p</a:t>
            </a:r>
            <a:r>
              <a:rPr sz="2700" b="1" spc="0" dirty="0" smtClean="0">
                <a:latin typeface="Arial"/>
                <a:cs typeface="Arial"/>
              </a:rPr>
              <a:t>r</a:t>
            </a:r>
            <a:r>
              <a:rPr sz="2700" b="1" spc="5" dirty="0" smtClean="0">
                <a:latin typeface="Arial"/>
                <a:cs typeface="Arial"/>
              </a:rPr>
              <a:t>i</a:t>
            </a:r>
            <a:r>
              <a:rPr sz="2700" b="1" spc="0" dirty="0" smtClean="0">
                <a:latin typeface="Arial"/>
                <a:cs typeface="Arial"/>
              </a:rPr>
              <a:t>ed</a:t>
            </a:r>
            <a:r>
              <a:rPr sz="2700" b="1" spc="-10" dirty="0" smtClean="0">
                <a:latin typeface="Arial"/>
                <a:cs typeface="Arial"/>
              </a:rPr>
              <a:t>a</a:t>
            </a:r>
            <a:r>
              <a:rPr sz="2700" b="1" spc="0" dirty="0" smtClean="0">
                <a:latin typeface="Arial"/>
                <a:cs typeface="Arial"/>
              </a:rPr>
              <a:t>de e no</a:t>
            </a:r>
            <a:r>
              <a:rPr sz="2700" b="1" spc="-15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me</a:t>
            </a:r>
            <a:r>
              <a:rPr sz="2700" b="1" spc="5" dirty="0" smtClean="0">
                <a:latin typeface="Arial"/>
                <a:cs typeface="Arial"/>
              </a:rPr>
              <a:t>i</a:t>
            </a:r>
            <a:r>
              <a:rPr sz="2700" b="1" spc="0" dirty="0" smtClean="0">
                <a:latin typeface="Arial"/>
                <a:cs typeface="Arial"/>
              </a:rPr>
              <a:t>o ambie</a:t>
            </a:r>
            <a:r>
              <a:rPr sz="2700" b="1" spc="-10" dirty="0" smtClean="0">
                <a:latin typeface="Arial"/>
                <a:cs typeface="Arial"/>
              </a:rPr>
              <a:t>n</a:t>
            </a:r>
            <a:r>
              <a:rPr sz="2700" b="1" spc="0" dirty="0" smtClean="0">
                <a:latin typeface="Arial"/>
                <a:cs typeface="Arial"/>
              </a:rPr>
              <a:t>te.</a:t>
            </a:r>
            <a:endParaRPr sz="2700" dirty="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44"/>
              </a:spcBef>
              <a:buFont typeface="Wingdings 2"/>
              <a:buChar char="◉"/>
            </a:pPr>
            <a:endParaRPr sz="600" dirty="0"/>
          </a:p>
          <a:p>
            <a:pPr marL="396240" marR="1423035" indent="-384175">
              <a:lnSpc>
                <a:spcPts val="2920"/>
              </a:lnSpc>
              <a:buFont typeface="Wingdings 2"/>
              <a:buChar char="◉"/>
              <a:tabLst>
                <a:tab pos="396240" algn="l"/>
              </a:tabLst>
            </a:pPr>
            <a:r>
              <a:rPr sz="2700" spc="0" dirty="0" smtClean="0">
                <a:latin typeface="Arial"/>
                <a:cs typeface="Arial"/>
              </a:rPr>
              <a:t>Tem</a:t>
            </a:r>
            <a:r>
              <a:rPr sz="2700" spc="-15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por</a:t>
            </a:r>
            <a:r>
              <a:rPr sz="2700" spc="5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objeti</a:t>
            </a:r>
            <a:r>
              <a:rPr sz="2700" spc="5" dirty="0" smtClean="0">
                <a:latin typeface="Arial"/>
                <a:cs typeface="Arial"/>
              </a:rPr>
              <a:t>v</a:t>
            </a:r>
            <a:r>
              <a:rPr sz="2700" spc="0" dirty="0" smtClean="0">
                <a:latin typeface="Arial"/>
                <a:cs typeface="Arial"/>
              </a:rPr>
              <a:t>o r</a:t>
            </a:r>
            <a:r>
              <a:rPr sz="2700" spc="-10" dirty="0" smtClean="0">
                <a:latin typeface="Arial"/>
                <a:cs typeface="Arial"/>
              </a:rPr>
              <a:t>e</a:t>
            </a:r>
            <a:r>
              <a:rPr sz="2700" spc="0" dirty="0" smtClean="0">
                <a:latin typeface="Arial"/>
                <a:cs typeface="Arial"/>
              </a:rPr>
              <a:t>sponder às seguintes perguntas:</a:t>
            </a:r>
            <a:endParaRPr sz="2700" dirty="0">
              <a:latin typeface="Arial"/>
              <a:cs typeface="Arial"/>
            </a:endParaRPr>
          </a:p>
          <a:p>
            <a:pPr marL="424180">
              <a:lnSpc>
                <a:spcPts val="2370"/>
              </a:lnSpc>
              <a:tabLst>
                <a:tab pos="697865" algn="l"/>
              </a:tabLst>
            </a:pPr>
            <a:r>
              <a:rPr sz="1500" spc="-930" dirty="0" smtClean="0">
                <a:latin typeface="Segoe MDL2 Assets"/>
                <a:cs typeface="Segoe MDL2 Assets"/>
              </a:rPr>
              <a:t>	</a:t>
            </a:r>
            <a:r>
              <a:rPr sz="2000" spc="-930" dirty="0" smtClean="0">
                <a:solidFill>
                  <a:srgbClr val="CC0099"/>
                </a:solidFill>
                <a:latin typeface="Arial"/>
                <a:cs typeface="Arial"/>
              </a:rPr>
              <a:t>O</a:t>
            </a:r>
            <a:r>
              <a:rPr sz="2000" spc="-2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que</a:t>
            </a:r>
            <a:r>
              <a:rPr sz="2000" spc="-1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pode</a:t>
            </a:r>
            <a:r>
              <a:rPr sz="2000" spc="-1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a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c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ontecer</a:t>
            </a:r>
            <a:r>
              <a:rPr sz="2000" spc="-4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de</a:t>
            </a:r>
            <a:r>
              <a:rPr sz="2000" spc="-1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errado?</a:t>
            </a:r>
            <a:endParaRPr sz="2000" dirty="0">
              <a:latin typeface="Arial"/>
              <a:cs typeface="Arial"/>
            </a:endParaRPr>
          </a:p>
          <a:p>
            <a:pPr marL="424180">
              <a:lnSpc>
                <a:spcPct val="100000"/>
              </a:lnSpc>
              <a:tabLst>
                <a:tab pos="697865" algn="l"/>
              </a:tabLst>
            </a:pPr>
            <a:r>
              <a:rPr sz="1500" spc="-930" dirty="0" smtClean="0">
                <a:latin typeface="Segoe MDL2 Assets"/>
                <a:cs typeface="Segoe MDL2 Assets"/>
              </a:rPr>
              <a:t>	</a:t>
            </a:r>
            <a:r>
              <a:rPr sz="2000" spc="-930" dirty="0" smtClean="0">
                <a:solidFill>
                  <a:srgbClr val="CC0099"/>
                </a:solidFill>
                <a:latin typeface="Arial"/>
                <a:cs typeface="Arial"/>
              </a:rPr>
              <a:t>Com</a:t>
            </a:r>
            <a:r>
              <a:rPr lang="pt-BR" sz="2000" spc="-93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err="1" smtClean="0">
                <a:solidFill>
                  <a:srgbClr val="CC0099"/>
                </a:solidFill>
                <a:latin typeface="Arial"/>
                <a:cs typeface="Arial"/>
              </a:rPr>
              <a:t>que</a:t>
            </a:r>
            <a:r>
              <a:rPr sz="2000" spc="-1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freqüên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c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ia</a:t>
            </a:r>
            <a:r>
              <a:rPr sz="2000" spc="-3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isto</a:t>
            </a:r>
            <a:r>
              <a:rPr sz="2000" spc="-1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pode</a:t>
            </a:r>
            <a:r>
              <a:rPr sz="2000" spc="-1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a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c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ontecer?</a:t>
            </a:r>
            <a:endParaRPr sz="2000" dirty="0">
              <a:latin typeface="Arial"/>
              <a:cs typeface="Arial"/>
            </a:endParaRPr>
          </a:p>
          <a:p>
            <a:pPr marL="424180">
              <a:lnSpc>
                <a:spcPct val="100000"/>
              </a:lnSpc>
              <a:tabLst>
                <a:tab pos="697865" algn="l"/>
              </a:tabLst>
            </a:pPr>
            <a:r>
              <a:rPr sz="1500" spc="-930" dirty="0" smtClean="0">
                <a:latin typeface="Segoe MDL2 Assets"/>
                <a:cs typeface="Segoe MDL2 Assets"/>
              </a:rPr>
              <a:t>	</a:t>
            </a:r>
            <a:r>
              <a:rPr sz="2000" spc="-930" dirty="0" smtClean="0">
                <a:solidFill>
                  <a:srgbClr val="CC0099"/>
                </a:solidFill>
                <a:latin typeface="Arial"/>
                <a:cs typeface="Arial"/>
              </a:rPr>
              <a:t>Quais</a:t>
            </a:r>
            <a:r>
              <a:rPr sz="2000" spc="-2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as</a:t>
            </a:r>
            <a:r>
              <a:rPr sz="2000" spc="-1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s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u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as</a:t>
            </a:r>
            <a:r>
              <a:rPr sz="2000" spc="-2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c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o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n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eqü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ê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ncias?</a:t>
            </a:r>
            <a:endParaRPr sz="2000" dirty="0">
              <a:latin typeface="Arial"/>
              <a:cs typeface="Arial"/>
            </a:endParaRPr>
          </a:p>
          <a:p>
            <a:pPr marL="424180">
              <a:lnSpc>
                <a:spcPct val="100000"/>
              </a:lnSpc>
              <a:tabLst>
                <a:tab pos="697865" algn="l"/>
              </a:tabLst>
            </a:pPr>
            <a:r>
              <a:rPr sz="1500" spc="-930" dirty="0" smtClean="0">
                <a:latin typeface="Segoe MDL2 Assets"/>
                <a:cs typeface="Segoe MDL2 Assets"/>
              </a:rPr>
              <a:t>	</a:t>
            </a:r>
            <a:r>
              <a:rPr sz="2000" spc="-930" dirty="0" smtClean="0">
                <a:solidFill>
                  <a:srgbClr val="CC0099"/>
                </a:solidFill>
                <a:latin typeface="Arial"/>
                <a:cs typeface="Arial"/>
              </a:rPr>
              <a:t>É</a:t>
            </a:r>
            <a:r>
              <a:rPr sz="2000" spc="-1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pre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c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iso</a:t>
            </a:r>
            <a:r>
              <a:rPr sz="2000" spc="-2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redu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z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ir</a:t>
            </a:r>
            <a:r>
              <a:rPr sz="2000" spc="-4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ri</a:t>
            </a:r>
            <a:r>
              <a:rPr sz="2000" spc="5" dirty="0" smtClean="0">
                <a:solidFill>
                  <a:srgbClr val="CC0099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co</a:t>
            </a:r>
            <a:r>
              <a:rPr sz="2000" spc="10" dirty="0" smtClean="0">
                <a:solidFill>
                  <a:srgbClr val="CC0099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;</a:t>
            </a:r>
            <a:r>
              <a:rPr sz="2000" spc="-5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de</a:t>
            </a:r>
            <a:r>
              <a:rPr sz="2000" spc="-1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que</a:t>
            </a:r>
            <a:r>
              <a:rPr sz="2000" spc="-2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modo</a:t>
            </a:r>
            <a:r>
              <a:rPr sz="2000" spc="-2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isto</a:t>
            </a:r>
            <a:r>
              <a:rPr sz="2000" spc="-2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pode</a:t>
            </a:r>
            <a:r>
              <a:rPr sz="2000" spc="-1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ser</a:t>
            </a:r>
            <a:r>
              <a:rPr sz="2000" spc="-2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fe</a:t>
            </a:r>
            <a:r>
              <a:rPr sz="2000" spc="-10" dirty="0" smtClean="0">
                <a:solidFill>
                  <a:srgbClr val="CC0099"/>
                </a:solidFill>
                <a:latin typeface="Arial"/>
                <a:cs typeface="Arial"/>
              </a:rPr>
              <a:t>i</a:t>
            </a:r>
            <a:r>
              <a:rPr sz="2000" spc="0" dirty="0" smtClean="0">
                <a:solidFill>
                  <a:srgbClr val="CC0099"/>
                </a:solidFill>
                <a:latin typeface="Arial"/>
                <a:cs typeface="Arial"/>
              </a:rPr>
              <a:t>to?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32"/>
              </a:spcBef>
            </a:pPr>
            <a:endParaRPr sz="600" dirty="0"/>
          </a:p>
          <a:p>
            <a:pPr marL="396240" marR="393700" indent="-384175">
              <a:lnSpc>
                <a:spcPct val="90000"/>
              </a:lnSpc>
              <a:buFont typeface="Wingdings 2"/>
              <a:buChar char="◉"/>
              <a:tabLst>
                <a:tab pos="396240" algn="l"/>
              </a:tabLst>
            </a:pPr>
            <a:r>
              <a:rPr sz="2700" spc="0" dirty="0" smtClean="0">
                <a:latin typeface="Arial"/>
                <a:cs typeface="Arial"/>
              </a:rPr>
              <a:t>A </a:t>
            </a:r>
            <a:r>
              <a:rPr sz="2700" spc="-10" dirty="0" smtClean="0">
                <a:latin typeface="Arial"/>
                <a:cs typeface="Arial"/>
              </a:rPr>
              <a:t>a</a:t>
            </a:r>
            <a:r>
              <a:rPr sz="2700" spc="0" dirty="0" smtClean="0">
                <a:latin typeface="Arial"/>
                <a:cs typeface="Arial"/>
              </a:rPr>
              <a:t>nálise de ris</a:t>
            </a:r>
            <a:r>
              <a:rPr sz="2700" spc="10" dirty="0" smtClean="0">
                <a:latin typeface="Arial"/>
                <a:cs typeface="Arial"/>
              </a:rPr>
              <a:t>c</a:t>
            </a:r>
            <a:r>
              <a:rPr sz="2700" spc="0" dirty="0" smtClean="0">
                <a:latin typeface="Arial"/>
                <a:cs typeface="Arial"/>
              </a:rPr>
              <a:t>os</a:t>
            </a:r>
            <a:r>
              <a:rPr sz="2700" spc="-15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utili</a:t>
            </a:r>
            <a:r>
              <a:rPr sz="2700" spc="5" dirty="0" smtClean="0">
                <a:latin typeface="Arial"/>
                <a:cs typeface="Arial"/>
              </a:rPr>
              <a:t>z</a:t>
            </a:r>
            <a:r>
              <a:rPr sz="2700" spc="0" dirty="0" smtClean="0">
                <a:latin typeface="Arial"/>
                <a:cs typeface="Arial"/>
              </a:rPr>
              <a:t>a </a:t>
            </a:r>
            <a:r>
              <a:rPr sz="2700" spc="-15" dirty="0" smtClean="0">
                <a:latin typeface="Arial"/>
                <a:cs typeface="Arial"/>
              </a:rPr>
              <a:t>m</a:t>
            </a:r>
            <a:r>
              <a:rPr sz="2700" spc="0" dirty="0" smtClean="0">
                <a:latin typeface="Arial"/>
                <a:cs typeface="Arial"/>
              </a:rPr>
              <a:t>étodos si</a:t>
            </a:r>
            <a:r>
              <a:rPr sz="2700" spc="10" dirty="0" smtClean="0">
                <a:latin typeface="Arial"/>
                <a:cs typeface="Arial"/>
              </a:rPr>
              <a:t>s</a:t>
            </a:r>
            <a:r>
              <a:rPr sz="2700" spc="0" dirty="0" smtClean="0">
                <a:latin typeface="Arial"/>
                <a:cs typeface="Arial"/>
              </a:rPr>
              <a:t>temáti</a:t>
            </a:r>
            <a:r>
              <a:rPr sz="2700" spc="5" dirty="0" smtClean="0">
                <a:latin typeface="Arial"/>
                <a:cs typeface="Arial"/>
              </a:rPr>
              <a:t>c</a:t>
            </a:r>
            <a:r>
              <a:rPr sz="2700" spc="0" dirty="0" smtClean="0">
                <a:latin typeface="Arial"/>
                <a:cs typeface="Arial"/>
              </a:rPr>
              <a:t>os para</a:t>
            </a:r>
            <a:r>
              <a:rPr sz="2700" spc="-10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identi</a:t>
            </a:r>
            <a:r>
              <a:rPr sz="2700" spc="5" dirty="0" smtClean="0">
                <a:latin typeface="Arial"/>
                <a:cs typeface="Arial"/>
              </a:rPr>
              <a:t>f</a:t>
            </a:r>
            <a:r>
              <a:rPr sz="2700" spc="0" dirty="0" smtClean="0">
                <a:latin typeface="Arial"/>
                <a:cs typeface="Arial"/>
              </a:rPr>
              <a:t>icar e</a:t>
            </a:r>
            <a:r>
              <a:rPr sz="2700" spc="-10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analisar os ris</a:t>
            </a:r>
            <a:r>
              <a:rPr sz="2700" spc="5" dirty="0" smtClean="0">
                <a:latin typeface="Arial"/>
                <a:cs typeface="Arial"/>
              </a:rPr>
              <a:t>c</a:t>
            </a:r>
            <a:r>
              <a:rPr sz="2700" spc="0" dirty="0" smtClean="0">
                <a:latin typeface="Arial"/>
                <a:cs typeface="Arial"/>
              </a:rPr>
              <a:t>os</a:t>
            </a:r>
            <a:r>
              <a:rPr sz="2700" spc="5" dirty="0" smtClean="0">
                <a:latin typeface="Arial"/>
                <a:cs typeface="Arial"/>
              </a:rPr>
              <a:t>/</a:t>
            </a:r>
            <a:r>
              <a:rPr sz="2700" spc="0" dirty="0" smtClean="0">
                <a:latin typeface="Arial"/>
                <a:cs typeface="Arial"/>
              </a:rPr>
              <a:t>des</a:t>
            </a:r>
            <a:r>
              <a:rPr sz="2700" spc="5" dirty="0" smtClean="0">
                <a:latin typeface="Arial"/>
                <a:cs typeface="Arial"/>
              </a:rPr>
              <a:t>v</a:t>
            </a:r>
            <a:r>
              <a:rPr sz="2700" spc="0" dirty="0" smtClean="0">
                <a:latin typeface="Arial"/>
                <a:cs typeface="Arial"/>
              </a:rPr>
              <a:t>ios</a:t>
            </a:r>
            <a:r>
              <a:rPr sz="2700" spc="-40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de uma ati</a:t>
            </a:r>
            <a:r>
              <a:rPr sz="2700" spc="5" dirty="0" smtClean="0">
                <a:latin typeface="Arial"/>
                <a:cs typeface="Arial"/>
              </a:rPr>
              <a:t>v</a:t>
            </a:r>
            <a:r>
              <a:rPr sz="2700" spc="0" dirty="0" smtClean="0">
                <a:latin typeface="Arial"/>
                <a:cs typeface="Arial"/>
              </a:rPr>
              <a:t>idade,</a:t>
            </a:r>
            <a:r>
              <a:rPr sz="2700" spc="-20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es</a:t>
            </a:r>
            <a:r>
              <a:rPr sz="2700" spc="5" dirty="0" smtClean="0">
                <a:latin typeface="Arial"/>
                <a:cs typeface="Arial"/>
              </a:rPr>
              <a:t>t</a:t>
            </a:r>
            <a:r>
              <a:rPr sz="2700" spc="0" dirty="0" smtClean="0">
                <a:latin typeface="Arial"/>
                <a:cs typeface="Arial"/>
              </a:rPr>
              <a:t>iman</a:t>
            </a:r>
            <a:r>
              <a:rPr sz="2700" spc="-10" dirty="0" smtClean="0">
                <a:latin typeface="Arial"/>
                <a:cs typeface="Arial"/>
              </a:rPr>
              <a:t>d</a:t>
            </a:r>
            <a:r>
              <a:rPr sz="2700" spc="0" dirty="0" smtClean="0">
                <a:latin typeface="Arial"/>
                <a:cs typeface="Arial"/>
              </a:rPr>
              <a:t>o </a:t>
            </a:r>
            <a:r>
              <a:rPr sz="2700" spc="-10" dirty="0" smtClean="0">
                <a:latin typeface="Arial"/>
                <a:cs typeface="Arial"/>
              </a:rPr>
              <a:t>a</a:t>
            </a:r>
            <a:r>
              <a:rPr sz="2700" spc="0" dirty="0" smtClean="0">
                <a:latin typeface="Arial"/>
                <a:cs typeface="Arial"/>
              </a:rPr>
              <a:t>s probabilidad</a:t>
            </a:r>
            <a:r>
              <a:rPr sz="2700" spc="-10" dirty="0" smtClean="0">
                <a:latin typeface="Arial"/>
                <a:cs typeface="Arial"/>
              </a:rPr>
              <a:t>e</a:t>
            </a:r>
            <a:r>
              <a:rPr sz="2700" spc="0" dirty="0" smtClean="0">
                <a:latin typeface="Arial"/>
                <a:cs typeface="Arial"/>
              </a:rPr>
              <a:t>s de ocorrência</a:t>
            </a:r>
            <a:r>
              <a:rPr sz="2700" spc="-15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e</a:t>
            </a:r>
            <a:r>
              <a:rPr sz="2700" spc="-15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as conseqü</a:t>
            </a:r>
            <a:r>
              <a:rPr sz="2700" spc="-15" dirty="0" smtClean="0">
                <a:latin typeface="Arial"/>
                <a:cs typeface="Arial"/>
              </a:rPr>
              <a:t>ê</a:t>
            </a:r>
            <a:r>
              <a:rPr sz="2700" spc="0" dirty="0" smtClean="0">
                <a:latin typeface="Arial"/>
                <a:cs typeface="Arial"/>
              </a:rPr>
              <a:t>ncias.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60805">
              <a:lnSpc>
                <a:spcPct val="100000"/>
              </a:lnSpc>
            </a:pPr>
            <a:r>
              <a:rPr sz="4400" b="1" dirty="0" smtClean="0">
                <a:solidFill>
                  <a:srgbClr val="FF0000"/>
                </a:solidFill>
                <a:latin typeface="Arial"/>
                <a:cs typeface="Arial"/>
              </a:rPr>
              <a:t>ANÁLISE</a:t>
            </a:r>
            <a:r>
              <a:rPr sz="4400" b="1" spc="-2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0" dirty="0" smtClean="0">
                <a:solidFill>
                  <a:srgbClr val="FF0000"/>
                </a:solidFill>
                <a:latin typeface="Arial"/>
                <a:cs typeface="Arial"/>
              </a:rPr>
              <a:t>DE RISCOS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3252" y="1580388"/>
            <a:ext cx="3662172" cy="2176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93114" y="2416047"/>
            <a:ext cx="3128645" cy="4057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ord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00" spc="-10" dirty="0" smtClean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sz="2600" spc="-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r PH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01540" y="1580388"/>
            <a:ext cx="3567684" cy="2176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62778" y="2416047"/>
            <a:ext cx="2044700" cy="4057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dirty="0" smtClean="0">
                <a:solidFill>
                  <a:srgbClr val="FFFFFF"/>
                </a:solidFill>
                <a:latin typeface="Arial"/>
                <a:cs typeface="Arial"/>
              </a:rPr>
              <a:t>Cla</a:t>
            </a:r>
            <a:r>
              <a:rPr sz="2600" spc="1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2600" spc="-3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I:</a:t>
            </a:r>
            <a:r>
              <a:rPr sz="2600" spc="-1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APP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4963" y="4015740"/>
            <a:ext cx="3697224" cy="2176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74826" y="4223186"/>
            <a:ext cx="3164205" cy="17189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2540" algn="ctr">
              <a:lnSpc>
                <a:spcPct val="86300"/>
              </a:lnSpc>
            </a:pPr>
            <a:r>
              <a:rPr sz="2600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mendações imple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tada</a:t>
            </a:r>
            <a:r>
              <a:rPr sz="2600" spc="-15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600" spc="-3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m definição</a:t>
            </a:r>
            <a:r>
              <a:rPr sz="2600" spc="-3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de praz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600" spc="-3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e res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sáveis</a:t>
            </a:r>
            <a:r>
              <a:rPr sz="2600" spc="-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la e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ução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61915" y="4015740"/>
            <a:ext cx="3735324" cy="21762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83277" y="4223186"/>
            <a:ext cx="3204845" cy="17189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>
              <a:lnSpc>
                <a:spcPct val="86300"/>
              </a:lnSpc>
            </a:pPr>
            <a:r>
              <a:rPr sz="260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00" spc="-1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não</a:t>
            </a:r>
            <a:r>
              <a:rPr sz="2600" spc="-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impl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nta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ç</a:t>
            </a:r>
            <a:r>
              <a:rPr sz="2600" spc="-10" dirty="0" smtClean="0">
                <a:solidFill>
                  <a:srgbClr val="FFFFFF"/>
                </a:solidFill>
                <a:latin typeface="Arial"/>
                <a:cs typeface="Arial"/>
              </a:rPr>
              <a:t>ã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o d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600" spc="-1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rec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ndaç</a:t>
            </a:r>
            <a:r>
              <a:rPr sz="2600" spc="-15" dirty="0" smtClean="0">
                <a:solidFill>
                  <a:srgbClr val="FFFFFF"/>
                </a:solidFill>
                <a:latin typeface="Arial"/>
                <a:cs typeface="Arial"/>
              </a:rPr>
              <a:t>õ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es nos</a:t>
            </a:r>
            <a:r>
              <a:rPr sz="2600" spc="-1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praz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600" spc="-3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definidos d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ve</a:t>
            </a:r>
            <a:r>
              <a:rPr sz="2600" spc="-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600" spc="-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ju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sz="2600" spc="-15" dirty="0" smtClean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ic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2600" spc="-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e d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600" spc="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00" spc="-1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600" spc="0" dirty="0" smtClean="0">
                <a:solidFill>
                  <a:srgbClr val="FFFFFF"/>
                </a:solidFill>
                <a:latin typeface="Arial"/>
                <a:cs typeface="Arial"/>
              </a:rPr>
              <a:t>tada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60805">
              <a:lnSpc>
                <a:spcPct val="100000"/>
              </a:lnSpc>
            </a:pPr>
            <a:r>
              <a:rPr sz="4400" b="1" dirty="0" smtClean="0">
                <a:solidFill>
                  <a:srgbClr val="FF0000"/>
                </a:solidFill>
                <a:latin typeface="Arial"/>
                <a:cs typeface="Arial"/>
              </a:rPr>
              <a:t>ANÁLISE</a:t>
            </a:r>
            <a:r>
              <a:rPr sz="4400" b="1" spc="-2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0" dirty="0" smtClean="0">
                <a:solidFill>
                  <a:srgbClr val="FF0000"/>
                </a:solidFill>
                <a:latin typeface="Arial"/>
                <a:cs typeface="Arial"/>
              </a:rPr>
              <a:t>DE RISCOS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9750" y="1557400"/>
            <a:ext cx="8229600" cy="4525899"/>
          </a:xfrm>
          <a:custGeom>
            <a:avLst/>
            <a:gdLst/>
            <a:ahLst/>
            <a:cxnLst/>
            <a:rect l="l" t="t" r="r" b="b"/>
            <a:pathLst>
              <a:path w="8229600" h="4525899">
                <a:moveTo>
                  <a:pt x="0" y="4525899"/>
                </a:moveTo>
                <a:lnTo>
                  <a:pt x="8229600" y="4525899"/>
                </a:lnTo>
                <a:lnTo>
                  <a:pt x="8229600" y="0"/>
                </a:lnTo>
                <a:lnTo>
                  <a:pt x="0" y="0"/>
                </a:lnTo>
                <a:lnTo>
                  <a:pt x="0" y="4525899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9750" y="1557400"/>
            <a:ext cx="8229600" cy="4525899"/>
          </a:xfrm>
          <a:custGeom>
            <a:avLst/>
            <a:gdLst/>
            <a:ahLst/>
            <a:cxnLst/>
            <a:rect l="l" t="t" r="r" b="b"/>
            <a:pathLst>
              <a:path w="8229600" h="4525899">
                <a:moveTo>
                  <a:pt x="0" y="4525899"/>
                </a:moveTo>
                <a:lnTo>
                  <a:pt x="8229600" y="4525899"/>
                </a:lnTo>
                <a:lnTo>
                  <a:pt x="8229600" y="0"/>
                </a:lnTo>
                <a:lnTo>
                  <a:pt x="0" y="0"/>
                </a:lnTo>
                <a:lnTo>
                  <a:pt x="0" y="452589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1591309"/>
            <a:ext cx="7454900" cy="4109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127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1549400" algn="l"/>
                <a:tab pos="2693035" algn="l"/>
                <a:tab pos="3123565" algn="l"/>
                <a:tab pos="4801235" algn="l"/>
                <a:tab pos="5792470" algn="l"/>
                <a:tab pos="6068695" algn="l"/>
              </a:tabLst>
            </a:pPr>
            <a:r>
              <a:rPr sz="3600" spc="0" dirty="0" smtClean="0">
                <a:latin typeface="Arial"/>
                <a:cs typeface="Arial"/>
              </a:rPr>
              <a:t>Deve	estar	ar</a:t>
            </a:r>
            <a:r>
              <a:rPr sz="3600" spc="-15" dirty="0" smtClean="0">
                <a:latin typeface="Arial"/>
                <a:cs typeface="Arial"/>
              </a:rPr>
              <a:t>t</a:t>
            </a:r>
            <a:r>
              <a:rPr sz="3600" spc="0" dirty="0" smtClean="0">
                <a:latin typeface="Arial"/>
                <a:cs typeface="Arial"/>
              </a:rPr>
              <a:t>icu</a:t>
            </a:r>
            <a:r>
              <a:rPr sz="3600" spc="5" dirty="0" smtClean="0">
                <a:latin typeface="Arial"/>
                <a:cs typeface="Arial"/>
              </a:rPr>
              <a:t>l</a:t>
            </a:r>
            <a:r>
              <a:rPr sz="3600" spc="0" dirty="0" smtClean="0">
                <a:latin typeface="Arial"/>
                <a:cs typeface="Arial"/>
              </a:rPr>
              <a:t>ada	com	o Programa</a:t>
            </a:r>
            <a:r>
              <a:rPr sz="3600" spc="-15" dirty="0" smtClean="0">
                <a:latin typeface="Arial"/>
                <a:cs typeface="Arial"/>
              </a:rPr>
              <a:t> </a:t>
            </a:r>
            <a:r>
              <a:rPr sz="3600" spc="0" dirty="0" smtClean="0">
                <a:latin typeface="Arial"/>
                <a:cs typeface="Arial"/>
              </a:rPr>
              <a:t>de	Prevenção</a:t>
            </a:r>
            <a:r>
              <a:rPr sz="3600" spc="-25" dirty="0" smtClean="0">
                <a:latin typeface="Arial"/>
                <a:cs typeface="Arial"/>
              </a:rPr>
              <a:t> </a:t>
            </a:r>
            <a:r>
              <a:rPr sz="3600" spc="0" dirty="0" smtClean="0">
                <a:latin typeface="Arial"/>
                <a:cs typeface="Arial"/>
              </a:rPr>
              <a:t>de	Risc</a:t>
            </a:r>
            <a:r>
              <a:rPr sz="3600" spc="5" dirty="0" smtClean="0">
                <a:latin typeface="Arial"/>
                <a:cs typeface="Arial"/>
              </a:rPr>
              <a:t>o</a:t>
            </a:r>
            <a:r>
              <a:rPr sz="3600" spc="0" dirty="0" smtClean="0">
                <a:latin typeface="Arial"/>
                <a:cs typeface="Arial"/>
              </a:rPr>
              <a:t>s Ambientais</a:t>
            </a:r>
            <a:r>
              <a:rPr sz="3600" spc="-15" dirty="0" smtClean="0">
                <a:latin typeface="Arial"/>
                <a:cs typeface="Arial"/>
              </a:rPr>
              <a:t> </a:t>
            </a:r>
            <a:r>
              <a:rPr sz="3600" spc="0" dirty="0" smtClean="0">
                <a:latin typeface="Arial"/>
                <a:cs typeface="Arial"/>
              </a:rPr>
              <a:t>(PPRA) da</a:t>
            </a:r>
            <a:r>
              <a:rPr sz="3600" spc="-25" dirty="0" smtClean="0">
                <a:latin typeface="Arial"/>
                <a:cs typeface="Arial"/>
              </a:rPr>
              <a:t> </a:t>
            </a:r>
            <a:r>
              <a:rPr sz="3600" spc="0" dirty="0" smtClean="0">
                <a:latin typeface="Arial"/>
                <a:cs typeface="Arial"/>
              </a:rPr>
              <a:t>instalação</a:t>
            </a:r>
            <a:endParaRPr sz="36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25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297180">
              <a:lnSpc>
                <a:spcPct val="100000"/>
              </a:lnSpc>
            </a:pPr>
            <a:r>
              <a:rPr sz="2800" spc="-15" dirty="0" smtClean="0">
                <a:solidFill>
                  <a:srgbClr val="0000CC"/>
                </a:solidFill>
                <a:latin typeface="Arial"/>
                <a:cs typeface="Arial"/>
              </a:rPr>
              <a:t>Arti</a:t>
            </a:r>
            <a:r>
              <a:rPr sz="2800" spc="-10" dirty="0" smtClean="0">
                <a:solidFill>
                  <a:srgbClr val="0000CC"/>
                </a:solidFill>
                <a:latin typeface="Arial"/>
                <a:cs typeface="Arial"/>
              </a:rPr>
              <a:t>c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u</a:t>
            </a:r>
            <a:r>
              <a:rPr sz="2800" spc="-5" dirty="0" smtClean="0">
                <a:solidFill>
                  <a:srgbClr val="0000CC"/>
                </a:solidFill>
                <a:latin typeface="Arial"/>
                <a:cs typeface="Arial"/>
              </a:rPr>
              <a:t>l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800" spc="-10" dirty="0" smtClean="0">
                <a:solidFill>
                  <a:srgbClr val="0000CC"/>
                </a:solidFill>
                <a:latin typeface="Arial"/>
                <a:cs typeface="Arial"/>
              </a:rPr>
              <a:t>ç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ão</a:t>
            </a:r>
            <a:r>
              <a:rPr sz="2800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800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2800" spc="-15" dirty="0" smtClean="0">
                <a:solidFill>
                  <a:srgbClr val="0000CC"/>
                </a:solidFill>
                <a:latin typeface="Arial"/>
                <a:cs typeface="Arial"/>
              </a:rPr>
              <a:t>tre</a:t>
            </a:r>
            <a:r>
              <a:rPr sz="2800" spc="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800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á</a:t>
            </a:r>
            <a:r>
              <a:rPr sz="2800" spc="-5" dirty="0" smtClean="0">
                <a:solidFill>
                  <a:srgbClr val="0000CC"/>
                </a:solidFill>
                <a:latin typeface="Arial"/>
                <a:cs typeface="Arial"/>
              </a:rPr>
              <a:t>l</a:t>
            </a:r>
            <a:r>
              <a:rPr sz="2800" spc="-10" dirty="0" smtClean="0">
                <a:solidFill>
                  <a:srgbClr val="0000CC"/>
                </a:solidFill>
                <a:latin typeface="Arial"/>
                <a:cs typeface="Arial"/>
              </a:rPr>
              <a:t>is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800" spc="-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800" spc="-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spc="0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800" spc="-10" dirty="0" smtClean="0">
                <a:solidFill>
                  <a:srgbClr val="0000CC"/>
                </a:solidFill>
                <a:latin typeface="Arial"/>
                <a:cs typeface="Arial"/>
              </a:rPr>
              <a:t>is</a:t>
            </a:r>
            <a:r>
              <a:rPr sz="2800" spc="-15" dirty="0" smtClean="0">
                <a:solidFill>
                  <a:srgbClr val="0000CC"/>
                </a:solidFill>
                <a:latin typeface="Arial"/>
                <a:cs typeface="Arial"/>
              </a:rPr>
              <a:t>co</a:t>
            </a:r>
            <a:r>
              <a:rPr sz="2800" spc="-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800" spc="-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spc="-20" dirty="0" smtClean="0">
                <a:solidFill>
                  <a:srgbClr val="0000CC"/>
                </a:solidFill>
                <a:latin typeface="Arial"/>
                <a:cs typeface="Arial"/>
              </a:rPr>
              <a:t>PPRA</a:t>
            </a:r>
            <a:r>
              <a:rPr sz="2800" spc="4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spc="-10" dirty="0" smtClean="0">
                <a:solidFill>
                  <a:srgbClr val="0000CC"/>
                </a:solidFill>
                <a:latin typeface="Arial"/>
                <a:cs typeface="Arial"/>
              </a:rPr>
              <a:t>- 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co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800" i="1" spc="-5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ê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nc</a:t>
            </a:r>
            <a:r>
              <a:rPr sz="2800" i="1" spc="-5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a,</a:t>
            </a:r>
            <a:r>
              <a:rPr sz="2800" i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co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mp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ti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b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il</a:t>
            </a:r>
            <a:r>
              <a:rPr sz="2800" i="1" spc="-5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,</a:t>
            </a:r>
            <a:r>
              <a:rPr sz="2800" i="1" spc="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h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rm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2800" i="1" spc="-5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zaçã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800" i="1" spc="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no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 r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eco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h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c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ime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to</a:t>
            </a:r>
            <a:r>
              <a:rPr sz="2800" i="1" spc="1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800" i="1" spc="-5" dirty="0" smtClean="0">
                <a:solidFill>
                  <a:srgbClr val="0000CC"/>
                </a:solidFill>
                <a:latin typeface="Arial"/>
                <a:cs typeface="Arial"/>
              </a:rPr>
              <a:t> c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ns</a:t>
            </a:r>
            <a:r>
              <a:rPr sz="2800" i="1" spc="-5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açã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800" i="1" spc="-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os</a:t>
            </a:r>
            <a:r>
              <a:rPr sz="2800" i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2800" i="1" spc="-5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c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os co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mu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ns 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os 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is 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sz="2800" i="1" spc="-1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cu</a:t>
            </a:r>
            <a:r>
              <a:rPr sz="2800" i="1" spc="-20" dirty="0" smtClean="0">
                <a:solidFill>
                  <a:srgbClr val="0000CC"/>
                </a:solidFill>
                <a:latin typeface="Arial"/>
                <a:cs typeface="Arial"/>
              </a:rPr>
              <a:t>me</a:t>
            </a:r>
            <a:r>
              <a:rPr sz="2800" i="1" spc="-15" dirty="0" smtClean="0">
                <a:solidFill>
                  <a:srgbClr val="0000CC"/>
                </a:solidFill>
                <a:latin typeface="Arial"/>
                <a:cs typeface="Arial"/>
              </a:rPr>
              <a:t>nto</a:t>
            </a:r>
            <a:r>
              <a:rPr sz="2800" i="1" spc="35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800" i="1" spc="-1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8641" y="441578"/>
            <a:ext cx="6050915" cy="496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 smtClean="0">
                <a:latin typeface="Arial"/>
                <a:cs typeface="Arial"/>
              </a:rPr>
              <a:t>Capa</a:t>
            </a:r>
            <a:r>
              <a:rPr sz="3200" b="1" spc="-15" dirty="0" smtClean="0">
                <a:latin typeface="Arial"/>
                <a:cs typeface="Arial"/>
              </a:rPr>
              <a:t>c</a:t>
            </a:r>
            <a:r>
              <a:rPr sz="3200" b="1" spc="0" dirty="0" smtClean="0">
                <a:latin typeface="Arial"/>
                <a:cs typeface="Arial"/>
              </a:rPr>
              <a:t>ita</a:t>
            </a:r>
            <a:r>
              <a:rPr sz="3200" b="1" spc="-15" dirty="0" smtClean="0">
                <a:latin typeface="Arial"/>
                <a:cs typeface="Arial"/>
              </a:rPr>
              <a:t>ç</a:t>
            </a:r>
            <a:r>
              <a:rPr sz="3200" b="1" spc="0" dirty="0" smtClean="0">
                <a:latin typeface="Arial"/>
                <a:cs typeface="Arial"/>
              </a:rPr>
              <a:t>ão</a:t>
            </a:r>
            <a:r>
              <a:rPr sz="3200" b="1" spc="-35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dos</a:t>
            </a:r>
            <a:r>
              <a:rPr sz="3200" b="1" spc="-25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trab</a:t>
            </a:r>
            <a:r>
              <a:rPr sz="3200" b="1" spc="-10" dirty="0" smtClean="0">
                <a:latin typeface="Arial"/>
                <a:cs typeface="Arial"/>
              </a:rPr>
              <a:t>a</a:t>
            </a:r>
            <a:r>
              <a:rPr sz="3200" b="1" spc="0" dirty="0" smtClean="0">
                <a:latin typeface="Arial"/>
                <a:cs typeface="Arial"/>
              </a:rPr>
              <a:t>lh</a:t>
            </a:r>
            <a:r>
              <a:rPr sz="3200" b="1" spc="-10" dirty="0" smtClean="0">
                <a:latin typeface="Arial"/>
                <a:cs typeface="Arial"/>
              </a:rPr>
              <a:t>a</a:t>
            </a:r>
            <a:r>
              <a:rPr sz="3200" b="1" spc="0" dirty="0" smtClean="0">
                <a:latin typeface="Arial"/>
                <a:cs typeface="Arial"/>
              </a:rPr>
              <a:t>dores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950" y="1477899"/>
            <a:ext cx="9036050" cy="815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0825" y="2541524"/>
            <a:ext cx="8185150" cy="42576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64001" y="1268475"/>
            <a:ext cx="4032250" cy="617474"/>
          </a:xfrm>
          <a:custGeom>
            <a:avLst/>
            <a:gdLst/>
            <a:ahLst/>
            <a:cxnLst/>
            <a:rect l="l" t="t" r="r" b="b"/>
            <a:pathLst>
              <a:path w="4032250" h="617474">
                <a:moveTo>
                  <a:pt x="0" y="308737"/>
                </a:moveTo>
                <a:lnTo>
                  <a:pt x="26386" y="258646"/>
                </a:lnTo>
                <a:lnTo>
                  <a:pt x="58590" y="234527"/>
                </a:lnTo>
                <a:lnTo>
                  <a:pt x="102777" y="211132"/>
                </a:lnTo>
                <a:lnTo>
                  <a:pt x="158428" y="188541"/>
                </a:lnTo>
                <a:lnTo>
                  <a:pt x="225024" y="166832"/>
                </a:lnTo>
                <a:lnTo>
                  <a:pt x="302047" y="146085"/>
                </a:lnTo>
                <a:lnTo>
                  <a:pt x="388977" y="126379"/>
                </a:lnTo>
                <a:lnTo>
                  <a:pt x="485296" y="107793"/>
                </a:lnTo>
                <a:lnTo>
                  <a:pt x="590486" y="90408"/>
                </a:lnTo>
                <a:lnTo>
                  <a:pt x="704027" y="74301"/>
                </a:lnTo>
                <a:lnTo>
                  <a:pt x="825401" y="59553"/>
                </a:lnTo>
                <a:lnTo>
                  <a:pt x="954089" y="46243"/>
                </a:lnTo>
                <a:lnTo>
                  <a:pt x="1089572" y="34451"/>
                </a:lnTo>
                <a:lnTo>
                  <a:pt x="1231332" y="24255"/>
                </a:lnTo>
                <a:lnTo>
                  <a:pt x="1378850" y="15734"/>
                </a:lnTo>
                <a:lnTo>
                  <a:pt x="1531607" y="8969"/>
                </a:lnTo>
                <a:lnTo>
                  <a:pt x="1689084" y="4039"/>
                </a:lnTo>
                <a:lnTo>
                  <a:pt x="1850763" y="1023"/>
                </a:lnTo>
                <a:lnTo>
                  <a:pt x="2016125" y="0"/>
                </a:lnTo>
                <a:lnTo>
                  <a:pt x="2181469" y="1023"/>
                </a:lnTo>
                <a:lnTo>
                  <a:pt x="2343134" y="4039"/>
                </a:lnTo>
                <a:lnTo>
                  <a:pt x="2500601" y="8969"/>
                </a:lnTo>
                <a:lnTo>
                  <a:pt x="2653351" y="15734"/>
                </a:lnTo>
                <a:lnTo>
                  <a:pt x="2800863" y="24255"/>
                </a:lnTo>
                <a:lnTo>
                  <a:pt x="2942621" y="34451"/>
                </a:lnTo>
                <a:lnTo>
                  <a:pt x="3078104" y="46243"/>
                </a:lnTo>
                <a:lnTo>
                  <a:pt x="3206793" y="59553"/>
                </a:lnTo>
                <a:lnTo>
                  <a:pt x="3328170" y="74301"/>
                </a:lnTo>
                <a:lnTo>
                  <a:pt x="3441715" y="90408"/>
                </a:lnTo>
                <a:lnTo>
                  <a:pt x="3546910" y="107793"/>
                </a:lnTo>
                <a:lnTo>
                  <a:pt x="3643235" y="126379"/>
                </a:lnTo>
                <a:lnTo>
                  <a:pt x="3730172" y="146085"/>
                </a:lnTo>
                <a:lnTo>
                  <a:pt x="3807201" y="166832"/>
                </a:lnTo>
                <a:lnTo>
                  <a:pt x="3873803" y="188541"/>
                </a:lnTo>
                <a:lnTo>
                  <a:pt x="3929460" y="211132"/>
                </a:lnTo>
                <a:lnTo>
                  <a:pt x="3973652" y="234527"/>
                </a:lnTo>
                <a:lnTo>
                  <a:pt x="4005860" y="258646"/>
                </a:lnTo>
                <a:lnTo>
                  <a:pt x="4032250" y="308737"/>
                </a:lnTo>
                <a:lnTo>
                  <a:pt x="4025566" y="334047"/>
                </a:lnTo>
                <a:lnTo>
                  <a:pt x="3973652" y="382905"/>
                </a:lnTo>
                <a:lnTo>
                  <a:pt x="3929460" y="406292"/>
                </a:lnTo>
                <a:lnTo>
                  <a:pt x="3873803" y="428878"/>
                </a:lnTo>
                <a:lnTo>
                  <a:pt x="3807201" y="450585"/>
                </a:lnTo>
                <a:lnTo>
                  <a:pt x="3730172" y="471332"/>
                </a:lnTo>
                <a:lnTo>
                  <a:pt x="3643235" y="491039"/>
                </a:lnTo>
                <a:lnTo>
                  <a:pt x="3546910" y="509628"/>
                </a:lnTo>
                <a:lnTo>
                  <a:pt x="3441715" y="527018"/>
                </a:lnTo>
                <a:lnTo>
                  <a:pt x="3328170" y="543129"/>
                </a:lnTo>
                <a:lnTo>
                  <a:pt x="3206793" y="557883"/>
                </a:lnTo>
                <a:lnTo>
                  <a:pt x="3078104" y="571199"/>
                </a:lnTo>
                <a:lnTo>
                  <a:pt x="2942621" y="582998"/>
                </a:lnTo>
                <a:lnTo>
                  <a:pt x="2800863" y="593201"/>
                </a:lnTo>
                <a:lnTo>
                  <a:pt x="2653351" y="601727"/>
                </a:lnTo>
                <a:lnTo>
                  <a:pt x="2500601" y="608496"/>
                </a:lnTo>
                <a:lnTo>
                  <a:pt x="2343134" y="613431"/>
                </a:lnTo>
                <a:lnTo>
                  <a:pt x="2181469" y="616449"/>
                </a:lnTo>
                <a:lnTo>
                  <a:pt x="2016125" y="617474"/>
                </a:lnTo>
                <a:lnTo>
                  <a:pt x="1850763" y="616449"/>
                </a:lnTo>
                <a:lnTo>
                  <a:pt x="1689084" y="613431"/>
                </a:lnTo>
                <a:lnTo>
                  <a:pt x="1531607" y="608496"/>
                </a:lnTo>
                <a:lnTo>
                  <a:pt x="1378850" y="601727"/>
                </a:lnTo>
                <a:lnTo>
                  <a:pt x="1231332" y="593201"/>
                </a:lnTo>
                <a:lnTo>
                  <a:pt x="1089572" y="582998"/>
                </a:lnTo>
                <a:lnTo>
                  <a:pt x="954089" y="571199"/>
                </a:lnTo>
                <a:lnTo>
                  <a:pt x="825401" y="557883"/>
                </a:lnTo>
                <a:lnTo>
                  <a:pt x="704027" y="543129"/>
                </a:lnTo>
                <a:lnTo>
                  <a:pt x="590486" y="527018"/>
                </a:lnTo>
                <a:lnTo>
                  <a:pt x="485296" y="509628"/>
                </a:lnTo>
                <a:lnTo>
                  <a:pt x="388977" y="491039"/>
                </a:lnTo>
                <a:lnTo>
                  <a:pt x="302047" y="471332"/>
                </a:lnTo>
                <a:lnTo>
                  <a:pt x="225024" y="450585"/>
                </a:lnTo>
                <a:lnTo>
                  <a:pt x="158428" y="428878"/>
                </a:lnTo>
                <a:lnTo>
                  <a:pt x="102777" y="406292"/>
                </a:lnTo>
                <a:lnTo>
                  <a:pt x="58590" y="382905"/>
                </a:lnTo>
                <a:lnTo>
                  <a:pt x="26386" y="358797"/>
                </a:lnTo>
                <a:lnTo>
                  <a:pt x="0" y="308737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32201" y="2362200"/>
            <a:ext cx="3509899" cy="576199"/>
          </a:xfrm>
          <a:custGeom>
            <a:avLst/>
            <a:gdLst/>
            <a:ahLst/>
            <a:cxnLst/>
            <a:rect l="l" t="t" r="r" b="b"/>
            <a:pathLst>
              <a:path w="3509899" h="576199">
                <a:moveTo>
                  <a:pt x="0" y="288036"/>
                </a:moveTo>
                <a:lnTo>
                  <a:pt x="22966" y="241302"/>
                </a:lnTo>
                <a:lnTo>
                  <a:pt x="89458" y="196973"/>
                </a:lnTo>
                <a:lnTo>
                  <a:pt x="137898" y="175896"/>
                </a:lnTo>
                <a:lnTo>
                  <a:pt x="195864" y="155643"/>
                </a:lnTo>
                <a:lnTo>
                  <a:pt x="262906" y="136287"/>
                </a:lnTo>
                <a:lnTo>
                  <a:pt x="338571" y="117902"/>
                </a:lnTo>
                <a:lnTo>
                  <a:pt x="422409" y="100563"/>
                </a:lnTo>
                <a:lnTo>
                  <a:pt x="513969" y="84343"/>
                </a:lnTo>
                <a:lnTo>
                  <a:pt x="612797" y="69317"/>
                </a:lnTo>
                <a:lnTo>
                  <a:pt x="718444" y="55558"/>
                </a:lnTo>
                <a:lnTo>
                  <a:pt x="830457" y="43141"/>
                </a:lnTo>
                <a:lnTo>
                  <a:pt x="948385" y="32140"/>
                </a:lnTo>
                <a:lnTo>
                  <a:pt x="1071776" y="22627"/>
                </a:lnTo>
                <a:lnTo>
                  <a:pt x="1200180" y="14679"/>
                </a:lnTo>
                <a:lnTo>
                  <a:pt x="1333144" y="8368"/>
                </a:lnTo>
                <a:lnTo>
                  <a:pt x="1470218" y="3768"/>
                </a:lnTo>
                <a:lnTo>
                  <a:pt x="1610948" y="954"/>
                </a:lnTo>
                <a:lnTo>
                  <a:pt x="1754886" y="0"/>
                </a:lnTo>
                <a:lnTo>
                  <a:pt x="1898823" y="954"/>
                </a:lnTo>
                <a:lnTo>
                  <a:pt x="2039557" y="3768"/>
                </a:lnTo>
                <a:lnTo>
                  <a:pt x="2176634" y="8368"/>
                </a:lnTo>
                <a:lnTo>
                  <a:pt x="2309604" y="14679"/>
                </a:lnTo>
                <a:lnTo>
                  <a:pt x="2438015" y="22627"/>
                </a:lnTo>
                <a:lnTo>
                  <a:pt x="2561414" y="32140"/>
                </a:lnTo>
                <a:lnTo>
                  <a:pt x="2679350" y="43141"/>
                </a:lnTo>
                <a:lnTo>
                  <a:pt x="2791372" y="55558"/>
                </a:lnTo>
                <a:lnTo>
                  <a:pt x="2897028" y="69317"/>
                </a:lnTo>
                <a:lnTo>
                  <a:pt x="2995866" y="84343"/>
                </a:lnTo>
                <a:lnTo>
                  <a:pt x="3087435" y="100563"/>
                </a:lnTo>
                <a:lnTo>
                  <a:pt x="3171282" y="117902"/>
                </a:lnTo>
                <a:lnTo>
                  <a:pt x="3246957" y="136287"/>
                </a:lnTo>
                <a:lnTo>
                  <a:pt x="3314007" y="155643"/>
                </a:lnTo>
                <a:lnTo>
                  <a:pt x="3371980" y="175896"/>
                </a:lnTo>
                <a:lnTo>
                  <a:pt x="3420426" y="196973"/>
                </a:lnTo>
                <a:lnTo>
                  <a:pt x="3458893" y="218800"/>
                </a:lnTo>
                <a:lnTo>
                  <a:pt x="3504081" y="264405"/>
                </a:lnTo>
                <a:lnTo>
                  <a:pt x="3509899" y="288036"/>
                </a:lnTo>
                <a:lnTo>
                  <a:pt x="3504081" y="311667"/>
                </a:lnTo>
                <a:lnTo>
                  <a:pt x="3458893" y="357279"/>
                </a:lnTo>
                <a:lnTo>
                  <a:pt x="3420426" y="379111"/>
                </a:lnTo>
                <a:lnTo>
                  <a:pt x="3371980" y="400194"/>
                </a:lnTo>
                <a:lnTo>
                  <a:pt x="3314007" y="420455"/>
                </a:lnTo>
                <a:lnTo>
                  <a:pt x="3246957" y="439820"/>
                </a:lnTo>
                <a:lnTo>
                  <a:pt x="3171282" y="458213"/>
                </a:lnTo>
                <a:lnTo>
                  <a:pt x="3087435" y="475562"/>
                </a:lnTo>
                <a:lnTo>
                  <a:pt x="2995866" y="491791"/>
                </a:lnTo>
                <a:lnTo>
                  <a:pt x="2897028" y="506827"/>
                </a:lnTo>
                <a:lnTo>
                  <a:pt x="2791372" y="520595"/>
                </a:lnTo>
                <a:lnTo>
                  <a:pt x="2679350" y="533021"/>
                </a:lnTo>
                <a:lnTo>
                  <a:pt x="2561414" y="544031"/>
                </a:lnTo>
                <a:lnTo>
                  <a:pt x="2438015" y="553551"/>
                </a:lnTo>
                <a:lnTo>
                  <a:pt x="2309604" y="561506"/>
                </a:lnTo>
                <a:lnTo>
                  <a:pt x="2176634" y="567823"/>
                </a:lnTo>
                <a:lnTo>
                  <a:pt x="2039557" y="572426"/>
                </a:lnTo>
                <a:lnTo>
                  <a:pt x="1898823" y="575243"/>
                </a:lnTo>
                <a:lnTo>
                  <a:pt x="1754886" y="576199"/>
                </a:lnTo>
                <a:lnTo>
                  <a:pt x="1610948" y="575243"/>
                </a:lnTo>
                <a:lnTo>
                  <a:pt x="1470218" y="572426"/>
                </a:lnTo>
                <a:lnTo>
                  <a:pt x="1333144" y="567823"/>
                </a:lnTo>
                <a:lnTo>
                  <a:pt x="1200180" y="561506"/>
                </a:lnTo>
                <a:lnTo>
                  <a:pt x="1071776" y="553551"/>
                </a:lnTo>
                <a:lnTo>
                  <a:pt x="948385" y="544031"/>
                </a:lnTo>
                <a:lnTo>
                  <a:pt x="830457" y="533021"/>
                </a:lnTo>
                <a:lnTo>
                  <a:pt x="718444" y="520595"/>
                </a:lnTo>
                <a:lnTo>
                  <a:pt x="612797" y="506827"/>
                </a:lnTo>
                <a:lnTo>
                  <a:pt x="513969" y="491791"/>
                </a:lnTo>
                <a:lnTo>
                  <a:pt x="422409" y="475562"/>
                </a:lnTo>
                <a:lnTo>
                  <a:pt x="338571" y="458213"/>
                </a:lnTo>
                <a:lnTo>
                  <a:pt x="262906" y="439820"/>
                </a:lnTo>
                <a:lnTo>
                  <a:pt x="195864" y="420455"/>
                </a:lnTo>
                <a:lnTo>
                  <a:pt x="137898" y="400194"/>
                </a:lnTo>
                <a:lnTo>
                  <a:pt x="89458" y="379111"/>
                </a:lnTo>
                <a:lnTo>
                  <a:pt x="50997" y="357279"/>
                </a:lnTo>
                <a:lnTo>
                  <a:pt x="5816" y="311667"/>
                </a:lnTo>
                <a:lnTo>
                  <a:pt x="0" y="288036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2275" y="330263"/>
            <a:ext cx="8510524" cy="6354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21096" y="879347"/>
            <a:ext cx="2971800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85047" y="879347"/>
            <a:ext cx="371855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0055" rIns="0" bIns="0" rtlCol="0">
            <a:noAutofit/>
          </a:bodyPr>
          <a:lstStyle/>
          <a:p>
            <a:pPr marL="4419600">
              <a:lnSpc>
                <a:spcPct val="100000"/>
              </a:lnSpc>
            </a:pPr>
            <a:r>
              <a:rPr sz="1800" spc="-10" dirty="0" smtClean="0">
                <a:solidFill>
                  <a:srgbClr val="FFFF00"/>
                </a:solidFill>
                <a:latin typeface="Arial Rounded MT Bold"/>
                <a:cs typeface="Arial Rounded MT Bold"/>
              </a:rPr>
              <a:t>E</a:t>
            </a:r>
            <a:r>
              <a:rPr sz="1800" spc="-25" dirty="0" smtClean="0">
                <a:solidFill>
                  <a:srgbClr val="FFFF00"/>
                </a:solidFill>
                <a:latin typeface="Arial Rounded MT Bold"/>
                <a:cs typeface="Arial Rounded MT Bold"/>
              </a:rPr>
              <a:t>x</a:t>
            </a:r>
            <a:r>
              <a:rPr sz="1800" spc="5" dirty="0" smtClean="0">
                <a:solidFill>
                  <a:srgbClr val="FFFF00"/>
                </a:solidFill>
                <a:latin typeface="Arial Rounded MT Bold"/>
                <a:cs typeface="Arial Rounded MT Bold"/>
              </a:rPr>
              <a:t>e</a:t>
            </a:r>
            <a:r>
              <a:rPr sz="1800" spc="-15" dirty="0" smtClean="0">
                <a:solidFill>
                  <a:srgbClr val="FFFF00"/>
                </a:solidFill>
                <a:latin typeface="Arial Rounded MT Bold"/>
                <a:cs typeface="Arial Rounded MT Bold"/>
              </a:rPr>
              <a:t>mpl</a:t>
            </a:r>
            <a:r>
              <a:rPr sz="1800" spc="10" dirty="0" smtClean="0">
                <a:solidFill>
                  <a:srgbClr val="FFFF00"/>
                </a:solidFill>
                <a:latin typeface="Arial Rounded MT Bold"/>
                <a:cs typeface="Arial Rounded MT Bold"/>
              </a:rPr>
              <a:t>o</a:t>
            </a:r>
            <a:r>
              <a:rPr sz="1800" spc="-10" dirty="0" smtClean="0">
                <a:solidFill>
                  <a:srgbClr val="FFFF00"/>
                </a:solidFill>
                <a:latin typeface="Arial Rounded MT Bold"/>
                <a:cs typeface="Arial Rounded MT Bold"/>
              </a:rPr>
              <a:t>:</a:t>
            </a:r>
            <a:r>
              <a:rPr sz="1800" spc="-40" dirty="0" smtClean="0">
                <a:solidFill>
                  <a:srgbClr val="FFFF00"/>
                </a:solidFill>
                <a:latin typeface="Arial Rounded MT Bold"/>
                <a:cs typeface="Arial Rounded MT Bold"/>
              </a:rPr>
              <a:t>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INS</a:t>
            </a:r>
            <a:r>
              <a:rPr sz="1800" b="1" spc="-130" dirty="0" smtClean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800" b="1" spc="-55" dirty="0" smtClean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800" b="1" spc="10" dirty="0" smtClean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800" b="1" spc="-20" dirty="0" smtClean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Ç</a:t>
            </a:r>
            <a:r>
              <a:rPr sz="1800" b="1" spc="-10" dirty="0" smtClean="0">
                <a:solidFill>
                  <a:srgbClr val="FFFF00"/>
                </a:solidFill>
                <a:latin typeface="Arial"/>
                <a:cs typeface="Arial"/>
              </a:rPr>
              <a:t>Ã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800" b="1" spc="5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CL</a:t>
            </a:r>
            <a:r>
              <a:rPr sz="1800" b="1" spc="-55" dirty="0" smtClean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SSE</a:t>
            </a:r>
            <a:r>
              <a:rPr sz="1800" b="1" spc="4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8892" y="2523109"/>
            <a:ext cx="361950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90" dirty="0" smtClean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ef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sta</a:t>
            </a:r>
            <a:r>
              <a:rPr sz="1800" spc="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–</a:t>
            </a:r>
            <a:r>
              <a:rPr sz="1800" b="1" spc="-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800" b="1" spc="-10" dirty="0" smtClean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800" b="1" spc="-10" dirty="0" smtClean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ber</a:t>
            </a:r>
            <a:r>
              <a:rPr sz="1800" b="1" spc="2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800" b="1" spc="5" dirty="0" smtClean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form</a:t>
            </a:r>
            <a:r>
              <a:rPr sz="1800" b="1" spc="-10" dirty="0" smtClean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çõ</a:t>
            </a:r>
            <a:r>
              <a:rPr sz="1800" b="1" spc="-10" dirty="0" smtClean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7719" y="3469513"/>
            <a:ext cx="4505960" cy="14998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303780">
              <a:lnSpc>
                <a:spcPct val="100000"/>
              </a:lnSpc>
            </a:pPr>
            <a:r>
              <a:rPr sz="1800" dirty="0" smtClean="0">
                <a:solidFill>
                  <a:srgbClr val="FFFF00"/>
                </a:solidFill>
                <a:latin typeface="Arial"/>
                <a:cs typeface="Arial"/>
              </a:rPr>
              <a:t>Op</a:t>
            </a:r>
            <a:r>
              <a:rPr sz="1800" spc="-15" dirty="0" smtClean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ado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800" spc="1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–</a:t>
            </a:r>
            <a:r>
              <a:rPr sz="1800" spc="-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190" dirty="0" smtClean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800" b="1" spc="-125" dirty="0" smtClean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1800" b="1" spc="-20" dirty="0" smtClean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NÇ</a:t>
            </a:r>
            <a:r>
              <a:rPr sz="1800" b="1" spc="5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38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800" dirty="0" smtClean="0">
                <a:solidFill>
                  <a:srgbClr val="FFFF00"/>
                </a:solidFill>
                <a:latin typeface="Arial"/>
                <a:cs typeface="Arial"/>
              </a:rPr>
              <a:t>SST</a:t>
            </a:r>
            <a:r>
              <a:rPr sz="1800" spc="-3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-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ESPE</a:t>
            </a:r>
            <a:r>
              <a:rPr sz="1800" b="1" spc="-10" dirty="0" smtClean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IF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5"/>
              </a:spcBef>
            </a:pPr>
            <a:endParaRPr sz="5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727075">
              <a:lnSpc>
                <a:spcPct val="100000"/>
              </a:lnSpc>
            </a:pPr>
            <a:r>
              <a:rPr sz="1800" spc="-40" dirty="0" smtClean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g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te</a:t>
            </a:r>
            <a:r>
              <a:rPr sz="1800" spc="2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-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INTE</a:t>
            </a:r>
            <a:r>
              <a:rPr sz="1800" b="1" spc="5" dirty="0" smtClean="0">
                <a:solidFill>
                  <a:srgbClr val="FFFF00"/>
                </a:solidFill>
                <a:latin typeface="Arial"/>
                <a:cs typeface="Arial"/>
              </a:rPr>
              <a:t>G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58923" y="5773521"/>
            <a:ext cx="268033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anu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te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ç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ã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800" spc="15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00"/>
                </a:solidFill>
                <a:latin typeface="Arial"/>
                <a:cs typeface="Arial"/>
              </a:rPr>
              <a:t>-</a:t>
            </a:r>
            <a:r>
              <a:rPr sz="1800" spc="-1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INTE</a:t>
            </a:r>
            <a:r>
              <a:rPr sz="1800" b="1" spc="-10" dirty="0" smtClean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800" b="1" spc="0" dirty="0" smtClean="0">
                <a:solidFill>
                  <a:srgbClr val="FFFF00"/>
                </a:solidFill>
                <a:latin typeface="Arial"/>
                <a:cs typeface="Arial"/>
              </a:rPr>
              <a:t>MED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1187" y="1370075"/>
            <a:ext cx="4690999" cy="45068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91554" y="1381378"/>
            <a:ext cx="2539365" cy="5594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solidFill>
                  <a:srgbClr val="0000CC"/>
                </a:solidFill>
                <a:latin typeface="Arial"/>
                <a:cs typeface="Arial"/>
              </a:rPr>
              <a:t>Frentista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(o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p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er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çã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)</a:t>
            </a:r>
            <a:r>
              <a:rPr sz="1800" spc="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 smtClean="0">
                <a:solidFill>
                  <a:srgbClr val="0000CC"/>
                </a:solidFill>
                <a:latin typeface="Arial"/>
                <a:cs typeface="Arial"/>
              </a:rPr>
              <a:t>cur</a:t>
            </a:r>
            <a:r>
              <a:rPr sz="1800" b="1" spc="-1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1800" b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INTERMEDIÁ</a:t>
            </a:r>
            <a:r>
              <a:rPr sz="1800" b="1" spc="-10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1554" y="2964434"/>
            <a:ext cx="2667635" cy="5594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solidFill>
                  <a:srgbClr val="0000CC"/>
                </a:solidFill>
                <a:latin typeface="Arial"/>
                <a:cs typeface="Arial"/>
              </a:rPr>
              <a:t>Mec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â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co</a:t>
            </a:r>
            <a:r>
              <a:rPr sz="1800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(ma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ut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nç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ã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o)</a:t>
            </a:r>
            <a:r>
              <a:rPr sz="1800" spc="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 smtClean="0">
                <a:solidFill>
                  <a:srgbClr val="0000CC"/>
                </a:solidFill>
                <a:latin typeface="Arial"/>
                <a:cs typeface="Arial"/>
              </a:rPr>
              <a:t>cur</a:t>
            </a:r>
            <a:r>
              <a:rPr sz="1800" b="1" spc="-1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1800" b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INTERMEDIÁ</a:t>
            </a:r>
            <a:r>
              <a:rPr sz="1800" b="1" spc="-10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15253" y="4406138"/>
            <a:ext cx="1773555" cy="5594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800" spc="-40" dirty="0" smtClean="0">
                <a:solidFill>
                  <a:srgbClr val="0000CC"/>
                </a:solidFill>
                <a:latin typeface="Arial"/>
                <a:cs typeface="Arial"/>
              </a:rPr>
              <a:t>V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g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l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spc="-10" dirty="0" smtClean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te</a:t>
            </a:r>
            <a:r>
              <a:rPr sz="1800" spc="2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0000CC"/>
                </a:solidFill>
                <a:latin typeface="Arial"/>
                <a:cs typeface="Arial"/>
              </a:rPr>
              <a:t>–</a:t>
            </a:r>
            <a:r>
              <a:rPr sz="1800" spc="-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cur</a:t>
            </a:r>
            <a:r>
              <a:rPr sz="1800" b="1" spc="-1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o INTE</a:t>
            </a:r>
            <a:r>
              <a:rPr sz="1800" b="1" spc="5" dirty="0" smtClean="0">
                <a:solidFill>
                  <a:srgbClr val="0000CC"/>
                </a:solidFill>
                <a:latin typeface="Arial"/>
                <a:cs typeface="Arial"/>
              </a:rPr>
              <a:t>G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sz="1800" b="1" spc="-60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Ç</a:t>
            </a:r>
            <a:r>
              <a:rPr sz="1800" b="1" spc="-10" dirty="0" smtClean="0">
                <a:solidFill>
                  <a:srgbClr val="0000CC"/>
                </a:solidFill>
                <a:latin typeface="Arial"/>
                <a:cs typeface="Arial"/>
              </a:rPr>
              <a:t>Ã</a:t>
            </a:r>
            <a:r>
              <a:rPr sz="1800" b="1" spc="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4476" y="437387"/>
            <a:ext cx="3963924" cy="688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33871" y="437387"/>
            <a:ext cx="583691" cy="688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03035" y="437387"/>
            <a:ext cx="499871" cy="6888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88379" y="437387"/>
            <a:ext cx="1260348" cy="6888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34200" y="437387"/>
            <a:ext cx="498348" cy="6888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18019" y="437387"/>
            <a:ext cx="854964" cy="688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58456" y="437387"/>
            <a:ext cx="1514855" cy="6888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58783" y="437387"/>
            <a:ext cx="499872" cy="6888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47217" y="429386"/>
            <a:ext cx="8218170" cy="4933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dirty="0" smtClean="0">
                <a:solidFill>
                  <a:srgbClr val="0000CC"/>
                </a:solidFill>
                <a:latin typeface="Arial Rounded MT Bold"/>
                <a:cs typeface="Arial Rounded MT Bold"/>
              </a:rPr>
              <a:t>E</a:t>
            </a:r>
            <a:r>
              <a:rPr sz="3200" spc="-40" dirty="0" smtClean="0">
                <a:solidFill>
                  <a:srgbClr val="0000CC"/>
                </a:solidFill>
                <a:latin typeface="Arial Rounded MT Bold"/>
                <a:cs typeface="Arial Rounded MT Bold"/>
              </a:rPr>
              <a:t>x</a:t>
            </a:r>
            <a:r>
              <a:rPr sz="3200" spc="0" dirty="0" smtClean="0">
                <a:solidFill>
                  <a:srgbClr val="0000CC"/>
                </a:solidFill>
                <a:latin typeface="Arial Rounded MT Bold"/>
                <a:cs typeface="Arial Rounded MT Bold"/>
              </a:rPr>
              <a:t>empl</a:t>
            </a:r>
            <a:r>
              <a:rPr sz="3200" spc="-5" dirty="0" smtClean="0">
                <a:solidFill>
                  <a:srgbClr val="0000CC"/>
                </a:solidFill>
                <a:latin typeface="Arial Rounded MT Bold"/>
                <a:cs typeface="Arial Rounded MT Bold"/>
              </a:rPr>
              <a:t>o</a:t>
            </a:r>
            <a:r>
              <a:rPr sz="3200" spc="0" dirty="0" smtClean="0">
                <a:solidFill>
                  <a:srgbClr val="0000CC"/>
                </a:solidFill>
                <a:latin typeface="Arial Rounded MT Bold"/>
                <a:cs typeface="Arial Rounded MT Bold"/>
              </a:rPr>
              <a:t>:</a:t>
            </a:r>
            <a:r>
              <a:rPr sz="3200" spc="-15" dirty="0" smtClean="0">
                <a:solidFill>
                  <a:srgbClr val="0000CC"/>
                </a:solidFill>
                <a:latin typeface="Arial Rounded MT Bold"/>
                <a:cs typeface="Arial Rounded MT Bold"/>
              </a:rPr>
              <a:t> 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INS</a:t>
            </a:r>
            <a:r>
              <a:rPr sz="2400" b="1" spc="-190" dirty="0" smtClean="0">
                <a:solidFill>
                  <a:srgbClr val="0000CC"/>
                </a:solidFill>
                <a:latin typeface="Arial"/>
                <a:cs typeface="Arial"/>
              </a:rPr>
              <a:t>T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AL</a:t>
            </a:r>
            <a:r>
              <a:rPr sz="2400" b="1" spc="-15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Ç</a:t>
            </a:r>
            <a:r>
              <a:rPr sz="2400" b="1" spc="-10" dirty="0" smtClean="0">
                <a:solidFill>
                  <a:srgbClr val="0000CC"/>
                </a:solidFill>
                <a:latin typeface="Arial"/>
                <a:cs typeface="Arial"/>
              </a:rPr>
              <a:t>Ã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O</a:t>
            </a:r>
            <a:r>
              <a:rPr sz="2400" b="1" spc="30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CL</a:t>
            </a:r>
            <a:r>
              <a:rPr sz="2400" b="1" spc="-15" dirty="0" smtClean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400" b="1" spc="-1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400" b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sz="2400" b="1" spc="5" dirty="0" smtClean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– Po</a:t>
            </a:r>
            <a:r>
              <a:rPr sz="2400" b="1" spc="-10" dirty="0" smtClean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to</a:t>
            </a:r>
            <a:r>
              <a:rPr sz="2400" b="1" spc="-5" dirty="0" smtClean="0">
                <a:solidFill>
                  <a:srgbClr val="0000CC"/>
                </a:solidFill>
                <a:latin typeface="Arial"/>
                <a:cs typeface="Arial"/>
              </a:rPr>
              <a:t> d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e S</a:t>
            </a:r>
            <a:r>
              <a:rPr sz="2400" b="1" spc="-10" dirty="0" smtClean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sz="2400" b="1" spc="0" dirty="0" smtClean="0">
                <a:solidFill>
                  <a:srgbClr val="0000CC"/>
                </a:solidFill>
                <a:latin typeface="Arial"/>
                <a:cs typeface="Arial"/>
              </a:rPr>
              <a:t>rviço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3712" y="470916"/>
            <a:ext cx="7685532" cy="902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92795" y="470916"/>
            <a:ext cx="649224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058" rIns="0" bIns="0" rtlCol="0">
            <a:noAutofit/>
          </a:bodyPr>
          <a:lstStyle/>
          <a:p>
            <a:pPr marL="629285">
              <a:lnSpc>
                <a:spcPct val="100000"/>
              </a:lnSpc>
            </a:pPr>
            <a:r>
              <a:rPr sz="3200" b="1" dirty="0" smtClean="0">
                <a:latin typeface="Arial"/>
                <a:cs typeface="Arial"/>
              </a:rPr>
              <a:t>20</a:t>
            </a:r>
            <a:r>
              <a:rPr sz="3200" b="1" spc="-15" dirty="0" smtClean="0">
                <a:latin typeface="Arial"/>
                <a:cs typeface="Arial"/>
              </a:rPr>
              <a:t>.</a:t>
            </a:r>
            <a:r>
              <a:rPr sz="3200" b="1" spc="0" dirty="0" smtClean="0">
                <a:latin typeface="Arial"/>
                <a:cs typeface="Arial"/>
              </a:rPr>
              <a:t>11</a:t>
            </a:r>
            <a:r>
              <a:rPr sz="3200" b="1" spc="-15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Capa</a:t>
            </a:r>
            <a:r>
              <a:rPr sz="3200" b="1" spc="-10" dirty="0" smtClean="0">
                <a:latin typeface="Arial"/>
                <a:cs typeface="Arial"/>
              </a:rPr>
              <a:t>c</a:t>
            </a:r>
            <a:r>
              <a:rPr sz="3200" b="1" spc="0" dirty="0" smtClean="0">
                <a:latin typeface="Arial"/>
                <a:cs typeface="Arial"/>
              </a:rPr>
              <a:t>itaç</a:t>
            </a:r>
            <a:r>
              <a:rPr sz="3200" b="1" spc="-15" dirty="0" smtClean="0">
                <a:latin typeface="Arial"/>
                <a:cs typeface="Arial"/>
              </a:rPr>
              <a:t>ã</a:t>
            </a:r>
            <a:r>
              <a:rPr sz="3200" b="1" spc="0" dirty="0" smtClean="0">
                <a:latin typeface="Arial"/>
                <a:cs typeface="Arial"/>
              </a:rPr>
              <a:t>o</a:t>
            </a:r>
            <a:r>
              <a:rPr sz="3200" b="1" spc="-40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dos</a:t>
            </a:r>
            <a:r>
              <a:rPr sz="3200" b="1" spc="-25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trabalh</a:t>
            </a:r>
            <a:r>
              <a:rPr sz="3200" b="1" spc="-15" dirty="0" smtClean="0">
                <a:latin typeface="Arial"/>
                <a:cs typeface="Arial"/>
              </a:rPr>
              <a:t>a</a:t>
            </a:r>
            <a:r>
              <a:rPr sz="3200" b="1" spc="0" dirty="0" smtClean="0">
                <a:latin typeface="Arial"/>
                <a:cs typeface="Arial"/>
              </a:rPr>
              <a:t>dores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3686302"/>
            <a:ext cx="7350759" cy="2260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66700" indent="-254635">
              <a:lnSpc>
                <a:spcPct val="100000"/>
              </a:lnSpc>
              <a:buFont typeface="Arial"/>
              <a:buAutoNum type="arabicPeriod" startAt="7"/>
              <a:tabLst>
                <a:tab pos="266700" algn="l"/>
              </a:tabLst>
            </a:pPr>
            <a:r>
              <a:rPr sz="1800" dirty="0" smtClean="0">
                <a:latin typeface="Arial"/>
                <a:cs typeface="Arial"/>
              </a:rPr>
              <a:t>Meto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An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se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Risc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s: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ce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tos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 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-15" dirty="0" smtClean="0">
                <a:latin typeface="Arial"/>
                <a:cs typeface="Arial"/>
              </a:rPr>
              <a:t>x</a:t>
            </a:r>
            <a:r>
              <a:rPr sz="1800" spc="0" dirty="0" smtClean="0">
                <a:latin typeface="Arial"/>
                <a:cs typeface="Arial"/>
              </a:rPr>
              <a:t>ercíci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pr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ticos;</a:t>
            </a:r>
            <a:endParaRPr sz="1800">
              <a:latin typeface="Arial"/>
              <a:cs typeface="Arial"/>
            </a:endParaRPr>
          </a:p>
          <a:p>
            <a:pPr marL="266700" indent="-254635">
              <a:lnSpc>
                <a:spcPct val="100000"/>
              </a:lnSpc>
              <a:spcBef>
                <a:spcPts val="430"/>
              </a:spcBef>
              <a:buFont typeface="Arial"/>
              <a:buAutoNum type="arabicPeriod" startAt="7"/>
              <a:tabLst>
                <a:tab pos="266700" algn="l"/>
              </a:tabLst>
            </a:pPr>
            <a:r>
              <a:rPr sz="1800" dirty="0" smtClean="0">
                <a:latin typeface="Arial"/>
                <a:cs typeface="Arial"/>
              </a:rPr>
              <a:t>Perm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ssão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ra </a:t>
            </a:r>
            <a:r>
              <a:rPr sz="1800" spc="10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ra</a:t>
            </a:r>
            <a:r>
              <a:rPr sz="1800" spc="-10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ho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com Infl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máv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is;</a:t>
            </a:r>
            <a:endParaRPr sz="1800">
              <a:latin typeface="Arial"/>
              <a:cs typeface="Arial"/>
            </a:endParaRPr>
          </a:p>
          <a:p>
            <a:pPr marL="266700" indent="-254635">
              <a:lnSpc>
                <a:spcPct val="100000"/>
              </a:lnSpc>
              <a:spcBef>
                <a:spcPts val="430"/>
              </a:spcBef>
              <a:buFont typeface="Arial"/>
              <a:buAutoNum type="arabicPeriod" startAt="7"/>
              <a:tabLst>
                <a:tab pos="266700" algn="l"/>
              </a:tabLst>
            </a:pPr>
            <a:r>
              <a:rPr sz="1800" dirty="0" smtClean="0">
                <a:latin typeface="Arial"/>
                <a:cs typeface="Arial"/>
              </a:rPr>
              <a:t>Aci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tes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com 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flam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ve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s: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á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ise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ca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sas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 m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pr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ve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tivas;</a:t>
            </a:r>
            <a:endParaRPr sz="1800">
              <a:latin typeface="Arial"/>
              <a:cs typeface="Arial"/>
            </a:endParaRPr>
          </a:p>
          <a:p>
            <a:pPr marL="393065" indent="-381000">
              <a:lnSpc>
                <a:spcPct val="100000"/>
              </a:lnSpc>
              <a:spcBef>
                <a:spcPts val="430"/>
              </a:spcBef>
              <a:buFont typeface="Arial"/>
              <a:buAutoNum type="arabicPeriod" startAt="7"/>
              <a:tabLst>
                <a:tab pos="393065" algn="l"/>
              </a:tabLst>
            </a:pPr>
            <a:r>
              <a:rPr sz="1800" spc="0" dirty="0" smtClean="0">
                <a:latin typeface="Arial"/>
                <a:cs typeface="Arial"/>
              </a:rPr>
              <a:t>Pl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j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to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sp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sta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 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mer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ê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ci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com Infl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máv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is;</a:t>
            </a:r>
            <a:endParaRPr sz="1800">
              <a:latin typeface="Arial"/>
              <a:cs typeface="Arial"/>
            </a:endParaRPr>
          </a:p>
          <a:p>
            <a:pPr marL="393065" indent="-381000">
              <a:lnSpc>
                <a:spcPct val="100000"/>
              </a:lnSpc>
              <a:spcBef>
                <a:spcPts val="430"/>
              </a:spcBef>
              <a:buFont typeface="Arial"/>
              <a:buAutoNum type="arabicPeriod" startAt="7"/>
              <a:tabLst>
                <a:tab pos="393065" algn="l"/>
              </a:tabLst>
            </a:pP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çõ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sic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se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ur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nça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pr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cesso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da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stal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çã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393065" indent="-381000">
              <a:lnSpc>
                <a:spcPct val="100000"/>
              </a:lnSpc>
              <a:spcBef>
                <a:spcPts val="430"/>
              </a:spcBef>
              <a:buFont typeface="Arial"/>
              <a:buAutoNum type="arabicPeriod" startAt="7"/>
              <a:tabLst>
                <a:tab pos="393065" algn="l"/>
              </a:tabLst>
            </a:pP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çõ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sic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stão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mu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ças.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b="1" dirty="0" smtClean="0">
                <a:latin typeface="Arial"/>
                <a:cs typeface="Arial"/>
              </a:rPr>
              <a:t>I</a:t>
            </a:r>
            <a:r>
              <a:rPr sz="1800" b="1" spc="5" dirty="0" smtClean="0">
                <a:latin typeface="Arial"/>
                <a:cs typeface="Arial"/>
              </a:rPr>
              <a:t>I</a:t>
            </a:r>
            <a:r>
              <a:rPr sz="1800" b="1" spc="0" dirty="0" smtClean="0">
                <a:latin typeface="Arial"/>
                <a:cs typeface="Arial"/>
              </a:rPr>
              <a:t>)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Conteúdo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pro</a:t>
            </a:r>
            <a:r>
              <a:rPr sz="1800" b="1" spc="5" dirty="0" smtClean="0">
                <a:latin typeface="Arial"/>
                <a:cs typeface="Arial"/>
              </a:rPr>
              <a:t>g</a:t>
            </a:r>
            <a:r>
              <a:rPr sz="1800" b="1" spc="0" dirty="0" smtClean="0">
                <a:latin typeface="Arial"/>
                <a:cs typeface="Arial"/>
              </a:rPr>
              <a:t>r</a:t>
            </a:r>
            <a:r>
              <a:rPr sz="1800" b="1" spc="-10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m</a:t>
            </a:r>
            <a:r>
              <a:rPr sz="1800" b="1" spc="-10" dirty="0" smtClean="0">
                <a:latin typeface="Arial"/>
                <a:cs typeface="Arial"/>
              </a:rPr>
              <a:t>á</a:t>
            </a:r>
            <a:r>
              <a:rPr sz="1800" b="1" spc="0" dirty="0" smtClean="0">
                <a:latin typeface="Arial"/>
                <a:cs typeface="Arial"/>
              </a:rPr>
              <a:t>tico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prático: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267" y="5990569"/>
            <a:ext cx="7772400" cy="5600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99"/>
              </a:lnSpc>
            </a:pPr>
            <a:r>
              <a:rPr sz="1800" dirty="0" smtClean="0">
                <a:latin typeface="Arial"/>
                <a:cs typeface="Arial"/>
              </a:rPr>
              <a:t>C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ec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me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tos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 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til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zaç</a:t>
            </a:r>
            <a:r>
              <a:rPr sz="1800" spc="-10" dirty="0" smtClean="0">
                <a:latin typeface="Arial"/>
                <a:cs typeface="Arial"/>
              </a:rPr>
              <a:t>ã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 sistemas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se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ur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nça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tra 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cê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com 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flam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ve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32651" y="1614550"/>
            <a:ext cx="276538" cy="1223887"/>
          </a:xfrm>
          <a:custGeom>
            <a:avLst/>
            <a:gdLst/>
            <a:ahLst/>
            <a:cxnLst/>
            <a:rect l="l" t="t" r="r" b="b"/>
            <a:pathLst>
              <a:path w="276538" h="1223887">
                <a:moveTo>
                  <a:pt x="0" y="0"/>
                </a:moveTo>
                <a:lnTo>
                  <a:pt x="39799" y="949"/>
                </a:lnTo>
                <a:lnTo>
                  <a:pt x="90702" y="5514"/>
                </a:lnTo>
                <a:lnTo>
                  <a:pt x="133479" y="16057"/>
                </a:lnTo>
                <a:lnTo>
                  <a:pt x="140462" y="588518"/>
                </a:lnTo>
                <a:lnTo>
                  <a:pt x="141928" y="591917"/>
                </a:lnTo>
                <a:lnTo>
                  <a:pt x="187094" y="605925"/>
                </a:lnTo>
                <a:lnTo>
                  <a:pt x="237086" y="610730"/>
                </a:lnTo>
                <a:lnTo>
                  <a:pt x="276538" y="611874"/>
                </a:lnTo>
                <a:lnTo>
                  <a:pt x="256642" y="612138"/>
                </a:lnTo>
                <a:lnTo>
                  <a:pt x="202556" y="615758"/>
                </a:lnTo>
                <a:lnTo>
                  <a:pt x="162019" y="622822"/>
                </a:lnTo>
                <a:lnTo>
                  <a:pt x="140462" y="1200531"/>
                </a:lnTo>
                <a:lnTo>
                  <a:pt x="138993" y="1203902"/>
                </a:lnTo>
                <a:lnTo>
                  <a:pt x="93778" y="1217894"/>
                </a:lnTo>
                <a:lnTo>
                  <a:pt x="43788" y="1222731"/>
                </a:lnTo>
                <a:lnTo>
                  <a:pt x="24554" y="1223539"/>
                </a:lnTo>
                <a:lnTo>
                  <a:pt x="4378" y="1223887"/>
                </a:lnTo>
              </a:path>
            </a:pathLst>
          </a:custGeom>
          <a:ln w="38099">
            <a:solidFill>
              <a:srgbClr val="B6DCD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8825" y="1577975"/>
            <a:ext cx="403641" cy="1630238"/>
          </a:xfrm>
          <a:custGeom>
            <a:avLst/>
            <a:gdLst/>
            <a:ahLst/>
            <a:cxnLst/>
            <a:rect l="l" t="t" r="r" b="b"/>
            <a:pathLst>
              <a:path w="403641" h="1630238">
                <a:moveTo>
                  <a:pt x="0" y="0"/>
                </a:moveTo>
                <a:lnTo>
                  <a:pt x="40417" y="653"/>
                </a:lnTo>
                <a:lnTo>
                  <a:pt x="95877" y="3891"/>
                </a:lnTo>
                <a:lnTo>
                  <a:pt x="142887" y="9467"/>
                </a:lnTo>
                <a:lnTo>
                  <a:pt x="188039" y="19815"/>
                </a:lnTo>
                <a:lnTo>
                  <a:pt x="208025" y="780541"/>
                </a:lnTo>
                <a:lnTo>
                  <a:pt x="209024" y="783965"/>
                </a:lnTo>
                <a:lnTo>
                  <a:pt x="252354" y="801955"/>
                </a:lnTo>
                <a:lnTo>
                  <a:pt x="293807" y="808612"/>
                </a:lnTo>
                <a:lnTo>
                  <a:pt x="345079" y="813150"/>
                </a:lnTo>
                <a:lnTo>
                  <a:pt x="383467" y="814793"/>
                </a:lnTo>
                <a:lnTo>
                  <a:pt x="403641" y="815153"/>
                </a:lnTo>
                <a:lnTo>
                  <a:pt x="384118" y="815351"/>
                </a:lnTo>
                <a:lnTo>
                  <a:pt x="328245" y="818030"/>
                </a:lnTo>
                <a:lnTo>
                  <a:pt x="279174" y="823451"/>
                </a:lnTo>
                <a:lnTo>
                  <a:pt x="240445" y="831118"/>
                </a:lnTo>
                <a:lnTo>
                  <a:pt x="208025" y="1595754"/>
                </a:lnTo>
                <a:lnTo>
                  <a:pt x="207027" y="1599155"/>
                </a:lnTo>
                <a:lnTo>
                  <a:pt x="163690" y="1617057"/>
                </a:lnTo>
                <a:lnTo>
                  <a:pt x="122239" y="1623696"/>
                </a:lnTo>
                <a:lnTo>
                  <a:pt x="70979" y="1628230"/>
                </a:lnTo>
                <a:lnTo>
                  <a:pt x="32608" y="1629875"/>
                </a:lnTo>
                <a:lnTo>
                  <a:pt x="12445" y="1630238"/>
                </a:lnTo>
              </a:path>
            </a:pathLst>
          </a:custGeom>
          <a:ln w="38100">
            <a:solidFill>
              <a:srgbClr val="B6DCD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93126" y="1728851"/>
            <a:ext cx="426922" cy="3238364"/>
          </a:xfrm>
          <a:custGeom>
            <a:avLst/>
            <a:gdLst/>
            <a:ahLst/>
            <a:cxnLst/>
            <a:rect l="l" t="t" r="r" b="b"/>
            <a:pathLst>
              <a:path w="426922" h="3238364">
                <a:moveTo>
                  <a:pt x="0" y="0"/>
                </a:moveTo>
                <a:lnTo>
                  <a:pt x="40454" y="627"/>
                </a:lnTo>
                <a:lnTo>
                  <a:pt x="96222" y="3746"/>
                </a:lnTo>
                <a:lnTo>
                  <a:pt x="144001" y="9137"/>
                </a:lnTo>
                <a:lnTo>
                  <a:pt x="181435" y="16420"/>
                </a:lnTo>
                <a:lnTo>
                  <a:pt x="215846" y="35131"/>
                </a:lnTo>
                <a:lnTo>
                  <a:pt x="215900" y="1583182"/>
                </a:lnTo>
                <a:lnTo>
                  <a:pt x="216861" y="1586611"/>
                </a:lnTo>
                <a:lnTo>
                  <a:pt x="258764" y="1604765"/>
                </a:lnTo>
                <a:lnTo>
                  <a:pt x="299040" y="1611633"/>
                </a:lnTo>
                <a:lnTo>
                  <a:pt x="349076" y="1616510"/>
                </a:lnTo>
                <a:lnTo>
                  <a:pt x="406528" y="1619005"/>
                </a:lnTo>
                <a:lnTo>
                  <a:pt x="426922" y="1619240"/>
                </a:lnTo>
                <a:lnTo>
                  <a:pt x="406769" y="1619408"/>
                </a:lnTo>
                <a:lnTo>
                  <a:pt x="367981" y="1620697"/>
                </a:lnTo>
                <a:lnTo>
                  <a:pt x="315078" y="1624786"/>
                </a:lnTo>
                <a:lnTo>
                  <a:pt x="270886" y="1631099"/>
                </a:lnTo>
                <a:lnTo>
                  <a:pt x="230124" y="1642271"/>
                </a:lnTo>
                <a:lnTo>
                  <a:pt x="215900" y="3202432"/>
                </a:lnTo>
                <a:lnTo>
                  <a:pt x="214937" y="3205860"/>
                </a:lnTo>
                <a:lnTo>
                  <a:pt x="172990" y="3223971"/>
                </a:lnTo>
                <a:lnTo>
                  <a:pt x="132690" y="3230807"/>
                </a:lnTo>
                <a:lnTo>
                  <a:pt x="82647" y="3235654"/>
                </a:lnTo>
                <a:lnTo>
                  <a:pt x="25217" y="3238131"/>
                </a:lnTo>
                <a:lnTo>
                  <a:pt x="4838" y="3238364"/>
                </a:lnTo>
              </a:path>
            </a:pathLst>
          </a:custGeom>
          <a:ln w="38100">
            <a:solidFill>
              <a:srgbClr val="B6DCD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32876" y="1630426"/>
            <a:ext cx="539750" cy="4102036"/>
          </a:xfrm>
          <a:custGeom>
            <a:avLst/>
            <a:gdLst/>
            <a:ahLst/>
            <a:cxnLst/>
            <a:rect l="l" t="t" r="r" b="b"/>
            <a:pathLst>
              <a:path w="539750" h="4102036">
                <a:moveTo>
                  <a:pt x="0" y="0"/>
                </a:moveTo>
                <a:lnTo>
                  <a:pt x="43756" y="586"/>
                </a:lnTo>
                <a:lnTo>
                  <a:pt x="85271" y="2285"/>
                </a:lnTo>
                <a:lnTo>
                  <a:pt x="123989" y="5006"/>
                </a:lnTo>
                <a:lnTo>
                  <a:pt x="175600" y="10801"/>
                </a:lnTo>
                <a:lnTo>
                  <a:pt x="217782" y="18379"/>
                </a:lnTo>
                <a:lnTo>
                  <a:pt x="256109" y="30723"/>
                </a:lnTo>
                <a:lnTo>
                  <a:pt x="269875" y="44958"/>
                </a:lnTo>
                <a:lnTo>
                  <a:pt x="269875" y="2005965"/>
                </a:lnTo>
                <a:lnTo>
                  <a:pt x="270769" y="2009661"/>
                </a:lnTo>
                <a:lnTo>
                  <a:pt x="310296" y="2029710"/>
                </a:lnTo>
                <a:lnTo>
                  <a:pt x="348900" y="2037842"/>
                </a:lnTo>
                <a:lnTo>
                  <a:pt x="397569" y="2044293"/>
                </a:lnTo>
                <a:lnTo>
                  <a:pt x="454429" y="2048750"/>
                </a:lnTo>
                <a:lnTo>
                  <a:pt x="495962" y="2050459"/>
                </a:lnTo>
                <a:lnTo>
                  <a:pt x="539750" y="2051050"/>
                </a:lnTo>
                <a:lnTo>
                  <a:pt x="517609" y="2051198"/>
                </a:lnTo>
                <a:lnTo>
                  <a:pt x="474879" y="2052353"/>
                </a:lnTo>
                <a:lnTo>
                  <a:pt x="434681" y="2054574"/>
                </a:lnTo>
                <a:lnTo>
                  <a:pt x="380343" y="2059706"/>
                </a:lnTo>
                <a:lnTo>
                  <a:pt x="334821" y="2066724"/>
                </a:lnTo>
                <a:lnTo>
                  <a:pt x="291076" y="2078482"/>
                </a:lnTo>
                <a:lnTo>
                  <a:pt x="269875" y="2096008"/>
                </a:lnTo>
                <a:lnTo>
                  <a:pt x="269875" y="4057053"/>
                </a:lnTo>
                <a:lnTo>
                  <a:pt x="268979" y="4060742"/>
                </a:lnTo>
                <a:lnTo>
                  <a:pt x="229423" y="4080747"/>
                </a:lnTo>
                <a:lnTo>
                  <a:pt x="190801" y="4088860"/>
                </a:lnTo>
                <a:lnTo>
                  <a:pt x="142124" y="4095296"/>
                </a:lnTo>
                <a:lnTo>
                  <a:pt x="85271" y="4099742"/>
                </a:lnTo>
                <a:lnTo>
                  <a:pt x="43756" y="4101447"/>
                </a:lnTo>
                <a:lnTo>
                  <a:pt x="22123" y="4101887"/>
                </a:lnTo>
                <a:lnTo>
                  <a:pt x="0" y="4102036"/>
                </a:lnTo>
              </a:path>
            </a:pathLst>
          </a:custGeom>
          <a:ln w="38100">
            <a:solidFill>
              <a:srgbClr val="B6DCD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05776" y="1773301"/>
            <a:ext cx="379827" cy="2462009"/>
          </a:xfrm>
          <a:custGeom>
            <a:avLst/>
            <a:gdLst/>
            <a:ahLst/>
            <a:cxnLst/>
            <a:rect l="l" t="t" r="r" b="b"/>
            <a:pathLst>
              <a:path w="379827" h="2462009">
                <a:moveTo>
                  <a:pt x="0" y="0"/>
                </a:moveTo>
                <a:lnTo>
                  <a:pt x="40388" y="682"/>
                </a:lnTo>
                <a:lnTo>
                  <a:pt x="95475" y="4054"/>
                </a:lnTo>
                <a:lnTo>
                  <a:pt x="141518" y="9833"/>
                </a:lnTo>
                <a:lnTo>
                  <a:pt x="184076" y="20487"/>
                </a:lnTo>
                <a:lnTo>
                  <a:pt x="199135" y="1215771"/>
                </a:lnTo>
                <a:lnTo>
                  <a:pt x="200177" y="1219176"/>
                </a:lnTo>
                <a:lnTo>
                  <a:pt x="245167" y="1236949"/>
                </a:lnTo>
                <a:lnTo>
                  <a:pt x="287964" y="1243357"/>
                </a:lnTo>
                <a:lnTo>
                  <a:pt x="340615" y="1247500"/>
                </a:lnTo>
                <a:lnTo>
                  <a:pt x="379827" y="1248775"/>
                </a:lnTo>
                <a:lnTo>
                  <a:pt x="360933" y="1249012"/>
                </a:lnTo>
                <a:lnTo>
                  <a:pt x="306344" y="1252032"/>
                </a:lnTo>
                <a:lnTo>
                  <a:pt x="258519" y="1258052"/>
                </a:lnTo>
                <a:lnTo>
                  <a:pt x="213330" y="1269714"/>
                </a:lnTo>
                <a:lnTo>
                  <a:pt x="199135" y="2429002"/>
                </a:lnTo>
                <a:lnTo>
                  <a:pt x="198094" y="2432409"/>
                </a:lnTo>
                <a:lnTo>
                  <a:pt x="153103" y="2450191"/>
                </a:lnTo>
                <a:lnTo>
                  <a:pt x="110295" y="2456599"/>
                </a:lnTo>
                <a:lnTo>
                  <a:pt x="57619" y="2460738"/>
                </a:lnTo>
                <a:lnTo>
                  <a:pt x="38345" y="2461534"/>
                </a:lnTo>
                <a:lnTo>
                  <a:pt x="18382" y="2462009"/>
                </a:lnTo>
              </a:path>
            </a:pathLst>
          </a:custGeom>
          <a:ln w="38100">
            <a:solidFill>
              <a:srgbClr val="B6DCD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8267" y="1381378"/>
            <a:ext cx="7070725" cy="9436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Arial"/>
                <a:cs typeface="Arial"/>
              </a:rPr>
              <a:t>I) </a:t>
            </a:r>
            <a:r>
              <a:rPr sz="1800" b="1" spc="-10" dirty="0" smtClean="0">
                <a:latin typeface="Arial"/>
                <a:cs typeface="Arial"/>
              </a:rPr>
              <a:t>C</a:t>
            </a:r>
            <a:r>
              <a:rPr sz="1800" b="1" spc="0" dirty="0" smtClean="0">
                <a:latin typeface="Arial"/>
                <a:cs typeface="Arial"/>
              </a:rPr>
              <a:t>o</a:t>
            </a:r>
            <a:r>
              <a:rPr sz="1800" b="1" spc="5" dirty="0" smtClean="0">
                <a:latin typeface="Arial"/>
                <a:cs typeface="Arial"/>
              </a:rPr>
              <a:t>n</a:t>
            </a:r>
            <a:r>
              <a:rPr sz="1800" b="1" spc="0" dirty="0" smtClean="0">
                <a:latin typeface="Arial"/>
                <a:cs typeface="Arial"/>
              </a:rPr>
              <a:t>teúdo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pro</a:t>
            </a:r>
            <a:r>
              <a:rPr sz="1800" b="1" spc="5" dirty="0" smtClean="0">
                <a:latin typeface="Arial"/>
                <a:cs typeface="Arial"/>
              </a:rPr>
              <a:t>g</a:t>
            </a:r>
            <a:r>
              <a:rPr sz="1800" b="1" spc="0" dirty="0" smtClean="0">
                <a:latin typeface="Arial"/>
                <a:cs typeface="Arial"/>
              </a:rPr>
              <a:t>r</a:t>
            </a:r>
            <a:r>
              <a:rPr sz="1800" b="1" spc="-10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m</a:t>
            </a:r>
            <a:r>
              <a:rPr sz="1800" b="1" spc="-10" dirty="0" smtClean="0">
                <a:latin typeface="Arial"/>
                <a:cs typeface="Arial"/>
              </a:rPr>
              <a:t>á</a:t>
            </a:r>
            <a:r>
              <a:rPr sz="1800" b="1" spc="0" dirty="0" smtClean="0">
                <a:latin typeface="Arial"/>
                <a:cs typeface="Arial"/>
              </a:rPr>
              <a:t>tico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teórico:</a:t>
            </a:r>
            <a:endParaRPr sz="1800">
              <a:latin typeface="Arial"/>
              <a:cs typeface="Arial"/>
            </a:endParaRPr>
          </a:p>
          <a:p>
            <a:pPr marL="266700" indent="-254635">
              <a:lnSpc>
                <a:spcPct val="100000"/>
              </a:lnSpc>
              <a:spcBef>
                <a:spcPts val="430"/>
              </a:spcBef>
              <a:buFont typeface="Arial"/>
              <a:buAutoNum type="arabicPeriod"/>
              <a:tabLst>
                <a:tab pos="266700" algn="l"/>
              </a:tabLst>
            </a:pPr>
            <a:r>
              <a:rPr sz="1800" dirty="0" smtClean="0">
                <a:latin typeface="Arial"/>
                <a:cs typeface="Arial"/>
              </a:rPr>
              <a:t>Infl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máv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is: car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cterís</a:t>
            </a:r>
            <a:r>
              <a:rPr sz="1800" spc="5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ic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s,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pr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pr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es,</a:t>
            </a:r>
            <a:r>
              <a:rPr sz="1800" spc="3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ri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os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 risc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s;</a:t>
            </a:r>
            <a:endParaRPr sz="1800">
              <a:latin typeface="Arial"/>
              <a:cs typeface="Arial"/>
            </a:endParaRPr>
          </a:p>
          <a:p>
            <a:pPr marL="266700" indent="-254635">
              <a:lnSpc>
                <a:spcPct val="100000"/>
              </a:lnSpc>
              <a:spcBef>
                <a:spcPts val="434"/>
              </a:spcBef>
              <a:buFont typeface="Arial"/>
              <a:buAutoNum type="arabicPeriod"/>
              <a:tabLst>
                <a:tab pos="266700" algn="l"/>
              </a:tabLst>
            </a:pP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15" dirty="0" smtClean="0">
                <a:latin typeface="Arial"/>
                <a:cs typeface="Arial"/>
              </a:rPr>
              <a:t>o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tro</a:t>
            </a:r>
            <a:r>
              <a:rPr sz="1800" spc="-10" dirty="0" smtClean="0">
                <a:latin typeface="Arial"/>
                <a:cs typeface="Arial"/>
              </a:rPr>
              <a:t>le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15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tivo e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0" dirty="0" smtClean="0">
                <a:latin typeface="Arial"/>
                <a:cs typeface="Arial"/>
              </a:rPr>
              <a:t>nd</a:t>
            </a:r>
            <a:r>
              <a:rPr sz="1800" spc="0" dirty="0" smtClean="0">
                <a:latin typeface="Arial"/>
                <a:cs typeface="Arial"/>
              </a:rPr>
              <a:t>iv</a:t>
            </a:r>
            <a:r>
              <a:rPr sz="1800" spc="-10" dirty="0" smtClean="0">
                <a:latin typeface="Arial"/>
                <a:cs typeface="Arial"/>
              </a:rPr>
              <a:t>idua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30" dirty="0" smtClean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pa</a:t>
            </a:r>
            <a:r>
              <a:rPr sz="1800" spc="0" dirty="0" smtClean="0">
                <a:latin typeface="Arial"/>
                <a:cs typeface="Arial"/>
              </a:rPr>
              <a:t>ra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tr</a:t>
            </a:r>
            <a:r>
              <a:rPr sz="1800" spc="-10" dirty="0" smtClean="0">
                <a:latin typeface="Arial"/>
                <a:cs typeface="Arial"/>
              </a:rPr>
              <a:t>aba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15" dirty="0" smtClean="0">
                <a:latin typeface="Arial"/>
                <a:cs typeface="Arial"/>
              </a:rPr>
              <a:t>h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m 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fl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v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is;</a:t>
            </a:r>
            <a:r>
              <a:rPr sz="1800" spc="-15" dirty="0" smtClean="0">
                <a:latin typeface="Arial"/>
                <a:cs typeface="Arial"/>
              </a:rPr>
              <a:t> </a:t>
            </a:r>
            <a:r>
              <a:rPr sz="2700" b="1" spc="0" baseline="3086" dirty="0" smtClean="0">
                <a:latin typeface="Arial"/>
                <a:cs typeface="Arial"/>
              </a:rPr>
              <a:t>I</a:t>
            </a:r>
            <a:r>
              <a:rPr sz="2700" b="1" spc="7" baseline="3086" dirty="0" smtClean="0">
                <a:latin typeface="Arial"/>
                <a:cs typeface="Arial"/>
              </a:rPr>
              <a:t>n</a:t>
            </a:r>
            <a:r>
              <a:rPr sz="2700" b="1" spc="0" baseline="3086" dirty="0" smtClean="0">
                <a:latin typeface="Arial"/>
                <a:cs typeface="Arial"/>
              </a:rPr>
              <a:t>tg</a:t>
            </a:r>
            <a:endParaRPr sz="2700" baseline="308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8267" y="2369184"/>
            <a:ext cx="6550025" cy="12731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66700" indent="-254635">
              <a:lnSpc>
                <a:spcPct val="100000"/>
              </a:lnSpc>
              <a:buFont typeface="Arial"/>
              <a:buAutoNum type="arabicPeriod" startAt="3"/>
              <a:tabLst>
                <a:tab pos="266700" algn="l"/>
              </a:tabLst>
            </a:pPr>
            <a:r>
              <a:rPr sz="1800" spc="5" dirty="0" smtClean="0">
                <a:latin typeface="Arial"/>
                <a:cs typeface="Arial"/>
              </a:rPr>
              <a:t>F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tes de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ig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iç</a:t>
            </a:r>
            <a:r>
              <a:rPr sz="1800" spc="-10" dirty="0" smtClean="0">
                <a:latin typeface="Arial"/>
                <a:cs typeface="Arial"/>
              </a:rPr>
              <a:t>ã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 s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u c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ntr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266700" indent="-254635">
              <a:lnSpc>
                <a:spcPct val="100000"/>
              </a:lnSpc>
              <a:spcBef>
                <a:spcPts val="430"/>
              </a:spcBef>
              <a:buFont typeface="Arial"/>
              <a:buAutoNum type="arabicPeriod" startAt="3"/>
              <a:tabLst>
                <a:tab pos="266700" algn="l"/>
              </a:tabLst>
            </a:pPr>
            <a:r>
              <a:rPr sz="1800" dirty="0" smtClean="0">
                <a:latin typeface="Arial"/>
                <a:cs typeface="Arial"/>
              </a:rPr>
              <a:t>Proteç</a:t>
            </a:r>
            <a:r>
              <a:rPr sz="1800" spc="-10" dirty="0" smtClean="0">
                <a:latin typeface="Arial"/>
                <a:cs typeface="Arial"/>
              </a:rPr>
              <a:t>ã</a:t>
            </a:r>
            <a:r>
              <a:rPr sz="1800" spc="0" dirty="0" smtClean="0">
                <a:latin typeface="Arial"/>
                <a:cs typeface="Arial"/>
              </a:rPr>
              <a:t>o c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ntra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cê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com 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flam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ve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s;</a:t>
            </a:r>
            <a:endParaRPr sz="1800">
              <a:latin typeface="Arial"/>
              <a:cs typeface="Arial"/>
            </a:endParaRPr>
          </a:p>
          <a:p>
            <a:pPr marL="266700" indent="-254635">
              <a:lnSpc>
                <a:spcPct val="100000"/>
              </a:lnSpc>
              <a:spcBef>
                <a:spcPts val="430"/>
              </a:spcBef>
              <a:buFont typeface="Arial"/>
              <a:buAutoNum type="arabicPeriod" startAt="3"/>
              <a:tabLst>
                <a:tab pos="266700" algn="l"/>
              </a:tabLst>
            </a:pPr>
            <a:r>
              <a:rPr sz="1800" dirty="0" smtClean="0">
                <a:latin typeface="Arial"/>
                <a:cs typeface="Arial"/>
              </a:rPr>
              <a:t>Proc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me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tos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em sit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aç</a:t>
            </a:r>
            <a:r>
              <a:rPr sz="1800" spc="-10" dirty="0" smtClean="0">
                <a:latin typeface="Arial"/>
                <a:cs typeface="Arial"/>
              </a:rPr>
              <a:t>õ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em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rg</a:t>
            </a:r>
            <a:r>
              <a:rPr sz="1800" spc="-10" dirty="0" smtClean="0">
                <a:latin typeface="Arial"/>
                <a:cs typeface="Arial"/>
              </a:rPr>
              <a:t>ê</a:t>
            </a:r>
            <a:r>
              <a:rPr sz="1800" spc="0" dirty="0" smtClean="0">
                <a:latin typeface="Arial"/>
                <a:cs typeface="Arial"/>
              </a:rPr>
              <a:t>nc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com 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flam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ve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s;</a:t>
            </a:r>
            <a:endParaRPr sz="1800">
              <a:latin typeface="Arial"/>
              <a:cs typeface="Arial"/>
            </a:endParaRPr>
          </a:p>
          <a:p>
            <a:pPr marL="266700" indent="-254635">
              <a:lnSpc>
                <a:spcPct val="100000"/>
              </a:lnSpc>
              <a:spcBef>
                <a:spcPts val="434"/>
              </a:spcBef>
              <a:buFont typeface="Arial"/>
              <a:buAutoNum type="arabicPeriod" startAt="3"/>
              <a:tabLst>
                <a:tab pos="266700" algn="l"/>
              </a:tabLst>
            </a:pPr>
            <a:r>
              <a:rPr sz="1800" spc="0" dirty="0" smtClean="0">
                <a:latin typeface="Arial"/>
                <a:cs typeface="Arial"/>
              </a:rPr>
              <a:t>Est</a:t>
            </a:r>
            <a:r>
              <a:rPr sz="1800" spc="-10" dirty="0" smtClean="0">
                <a:latin typeface="Arial"/>
                <a:cs typeface="Arial"/>
              </a:rPr>
              <a:t>ud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da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rma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15" dirty="0" smtClean="0">
                <a:latin typeface="Arial"/>
                <a:cs typeface="Arial"/>
              </a:rPr>
              <a:t>e</a:t>
            </a:r>
            <a:r>
              <a:rPr sz="1800" spc="-10" dirty="0" smtClean="0">
                <a:latin typeface="Arial"/>
                <a:cs typeface="Arial"/>
              </a:rPr>
              <a:t>gu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15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10" dirty="0" smtClean="0">
                <a:latin typeface="Arial"/>
                <a:cs typeface="Arial"/>
              </a:rPr>
              <a:t>en</a:t>
            </a:r>
            <a:r>
              <a:rPr sz="1800" spc="0" dirty="0" smtClean="0">
                <a:latin typeface="Arial"/>
                <a:cs typeface="Arial"/>
              </a:rPr>
              <a:t>ta</a:t>
            </a:r>
            <a:r>
              <a:rPr sz="1800" spc="-10" dirty="0" smtClean="0">
                <a:latin typeface="Arial"/>
                <a:cs typeface="Arial"/>
              </a:rPr>
              <a:t>do</a:t>
            </a:r>
            <a:r>
              <a:rPr sz="1800" spc="0" dirty="0" smtClean="0">
                <a:latin typeface="Arial"/>
                <a:cs typeface="Arial"/>
              </a:rPr>
              <a:t>ra</a:t>
            </a:r>
            <a:r>
              <a:rPr sz="1800" spc="30" dirty="0" smtClean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.º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20</a:t>
            </a:r>
            <a:r>
              <a:rPr sz="1800" spc="0" dirty="0" smtClean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3654" y="2303653"/>
            <a:ext cx="29146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smtClean="0">
                <a:latin typeface="Arial"/>
                <a:cs typeface="Arial"/>
              </a:rPr>
              <a:t>4h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88732" y="2260980"/>
            <a:ext cx="44386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Arial"/>
                <a:cs typeface="Arial"/>
              </a:rPr>
              <a:t>B</a:t>
            </a:r>
            <a:r>
              <a:rPr sz="1800" b="1" spc="-10" dirty="0" smtClean="0">
                <a:latin typeface="Arial"/>
                <a:cs typeface="Arial"/>
              </a:rPr>
              <a:t>á</a:t>
            </a:r>
            <a:r>
              <a:rPr sz="1800" b="1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88732" y="2535301"/>
            <a:ext cx="29146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smtClean="0">
                <a:latin typeface="Arial"/>
                <a:cs typeface="Arial"/>
              </a:rPr>
              <a:t>8h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04506" y="2742310"/>
            <a:ext cx="72390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Arial"/>
                <a:cs typeface="Arial"/>
              </a:rPr>
              <a:t>I</a:t>
            </a:r>
            <a:r>
              <a:rPr sz="1800" b="1" spc="5" dirty="0" smtClean="0">
                <a:latin typeface="Arial"/>
                <a:cs typeface="Arial"/>
              </a:rPr>
              <a:t>n</a:t>
            </a:r>
            <a:r>
              <a:rPr sz="1800" b="1" spc="0" dirty="0" smtClean="0">
                <a:latin typeface="Arial"/>
                <a:cs typeface="Arial"/>
              </a:rPr>
              <a:t>te</a:t>
            </a:r>
            <a:r>
              <a:rPr sz="1800" b="1" spc="-10" dirty="0" smtClean="0">
                <a:latin typeface="Arial"/>
                <a:cs typeface="Arial"/>
              </a:rPr>
              <a:t>r</a:t>
            </a:r>
            <a:r>
              <a:rPr sz="1800" b="1" spc="0" dirty="0" smtClean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04506" y="3016630"/>
            <a:ext cx="41783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smtClean="0">
                <a:latin typeface="Arial"/>
                <a:cs typeface="Arial"/>
              </a:rPr>
              <a:t>16h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20633" y="3248533"/>
            <a:ext cx="829944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114" dirty="0" smtClean="0">
                <a:latin typeface="Arial"/>
                <a:cs typeface="Arial"/>
              </a:rPr>
              <a:t>A</a:t>
            </a:r>
            <a:r>
              <a:rPr sz="1800" b="1" spc="-20" dirty="0" smtClean="0">
                <a:latin typeface="Arial"/>
                <a:cs typeface="Arial"/>
              </a:rPr>
              <a:t>v</a:t>
            </a:r>
            <a:r>
              <a:rPr sz="1800" b="1" spc="0" dirty="0" smtClean="0">
                <a:latin typeface="Arial"/>
                <a:cs typeface="Arial"/>
              </a:rPr>
              <a:t>an</a:t>
            </a:r>
            <a:r>
              <a:rPr sz="1800" b="1" spc="-1005" dirty="0" smtClean="0">
                <a:latin typeface="Arial"/>
                <a:cs typeface="Arial"/>
              </a:rPr>
              <a:t>ç</a:t>
            </a:r>
            <a:r>
              <a:rPr sz="1800" b="1" spc="0" dirty="0" smtClean="0">
                <a:latin typeface="Arial"/>
                <a:cs typeface="Arial"/>
              </a:rPr>
              <a:t>c</a:t>
            </a:r>
            <a:r>
              <a:rPr sz="1800" b="1" spc="5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20633" y="3523233"/>
            <a:ext cx="41783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smtClean="0">
                <a:latin typeface="Arial"/>
                <a:cs typeface="Arial"/>
              </a:rPr>
              <a:t>24h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26932" y="3895090"/>
            <a:ext cx="893444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114" dirty="0" smtClean="0">
                <a:latin typeface="Arial"/>
                <a:cs typeface="Arial"/>
              </a:rPr>
              <a:t>A</a:t>
            </a:r>
            <a:r>
              <a:rPr sz="1800" b="1" spc="-20" dirty="0" smtClean="0">
                <a:latin typeface="Arial"/>
                <a:cs typeface="Arial"/>
              </a:rPr>
              <a:t>v</a:t>
            </a:r>
            <a:r>
              <a:rPr sz="1800" b="1" spc="0" dirty="0" smtClean="0">
                <a:latin typeface="Arial"/>
                <a:cs typeface="Arial"/>
              </a:rPr>
              <a:t>anç</a:t>
            </a:r>
            <a:r>
              <a:rPr sz="1800" b="1" spc="5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II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26932" y="4169409"/>
            <a:ext cx="41783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smtClean="0">
                <a:latin typeface="Arial"/>
                <a:cs typeface="Arial"/>
              </a:rPr>
              <a:t>32h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152" rIns="0" bIns="0" rtlCol="0">
            <a:noAutofit/>
          </a:bodyPr>
          <a:lstStyle/>
          <a:p>
            <a:pPr marL="125095">
              <a:lnSpc>
                <a:spcPct val="100000"/>
              </a:lnSpc>
            </a:pPr>
            <a:r>
              <a:rPr sz="4000" spc="-30" dirty="0" smtClean="0">
                <a:latin typeface="Arial"/>
                <a:cs typeface="Arial"/>
              </a:rPr>
              <a:t>PRO</a:t>
            </a:r>
            <a:r>
              <a:rPr sz="4000" spc="-45" dirty="0" smtClean="0">
                <a:latin typeface="Arial"/>
                <a:cs typeface="Arial"/>
              </a:rPr>
              <a:t>N</a:t>
            </a:r>
            <a:r>
              <a:rPr sz="4000" spc="-30" dirty="0" smtClean="0">
                <a:latin typeface="Arial"/>
                <a:cs typeface="Arial"/>
              </a:rPr>
              <a:t>TU</a:t>
            </a:r>
            <a:r>
              <a:rPr sz="4000" spc="-45" dirty="0" smtClean="0">
                <a:latin typeface="Arial"/>
                <a:cs typeface="Arial"/>
              </a:rPr>
              <a:t>Á</a:t>
            </a:r>
            <a:r>
              <a:rPr sz="4000" spc="-25" dirty="0" smtClean="0">
                <a:latin typeface="Arial"/>
                <a:cs typeface="Arial"/>
              </a:rPr>
              <a:t>RIO</a:t>
            </a:r>
            <a:r>
              <a:rPr sz="4000" spc="30" dirty="0" smtClean="0">
                <a:latin typeface="Arial"/>
                <a:cs typeface="Arial"/>
              </a:rPr>
              <a:t> </a:t>
            </a:r>
            <a:r>
              <a:rPr sz="4000" spc="-30" dirty="0" smtClean="0">
                <a:latin typeface="Arial"/>
                <a:cs typeface="Arial"/>
              </a:rPr>
              <a:t>DAS</a:t>
            </a:r>
            <a:r>
              <a:rPr sz="4000" spc="-5" dirty="0" smtClean="0">
                <a:latin typeface="Arial"/>
                <a:cs typeface="Arial"/>
              </a:rPr>
              <a:t> </a:t>
            </a:r>
            <a:r>
              <a:rPr sz="4000" spc="-25" dirty="0" smtClean="0">
                <a:latin typeface="Arial"/>
                <a:cs typeface="Arial"/>
              </a:rPr>
              <a:t>INS</a:t>
            </a:r>
            <a:r>
              <a:rPr sz="4000" spc="-335" dirty="0" smtClean="0">
                <a:latin typeface="Arial"/>
                <a:cs typeface="Arial"/>
              </a:rPr>
              <a:t>T</a:t>
            </a:r>
            <a:r>
              <a:rPr sz="4000" spc="-30" dirty="0" smtClean="0">
                <a:latin typeface="Arial"/>
                <a:cs typeface="Arial"/>
              </a:rPr>
              <a:t>ALAÇÕES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1708" y="1795272"/>
            <a:ext cx="3543300" cy="1267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8873" y="1920621"/>
            <a:ext cx="1647825" cy="8629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15" dirty="0" smtClean="0">
                <a:latin typeface="Arial"/>
                <a:cs typeface="Arial"/>
              </a:rPr>
              <a:t>Pro</a:t>
            </a:r>
            <a:r>
              <a:rPr sz="2800" spc="-5" dirty="0" smtClean="0">
                <a:latin typeface="Arial"/>
                <a:cs typeface="Arial"/>
              </a:rPr>
              <a:t>j</a:t>
            </a:r>
            <a:r>
              <a:rPr sz="2800" spc="-15" dirty="0" smtClean="0">
                <a:latin typeface="Arial"/>
                <a:cs typeface="Arial"/>
              </a:rPr>
              <a:t>eto</a:t>
            </a:r>
            <a:r>
              <a:rPr sz="2800" spc="10" dirty="0" smtClean="0">
                <a:latin typeface="Arial"/>
                <a:cs typeface="Arial"/>
              </a:rPr>
              <a:t> </a:t>
            </a:r>
            <a:r>
              <a:rPr sz="2800" spc="-20" dirty="0" smtClean="0">
                <a:latin typeface="Arial"/>
                <a:cs typeface="Arial"/>
              </a:rPr>
              <a:t>da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-15" dirty="0" smtClean="0">
                <a:latin typeface="Arial"/>
                <a:cs typeface="Arial"/>
              </a:rPr>
              <a:t>In</a:t>
            </a:r>
            <a:r>
              <a:rPr sz="2800" spc="-10" dirty="0" smtClean="0">
                <a:latin typeface="Arial"/>
                <a:cs typeface="Arial"/>
              </a:rPr>
              <a:t>s</a:t>
            </a:r>
            <a:r>
              <a:rPr sz="2800" spc="-15" dirty="0" smtClean="0">
                <a:latin typeface="Arial"/>
                <a:cs typeface="Arial"/>
              </a:rPr>
              <a:t>ta</a:t>
            </a:r>
            <a:r>
              <a:rPr sz="2800" spc="-5" dirty="0" smtClean="0">
                <a:latin typeface="Arial"/>
                <a:cs typeface="Arial"/>
              </a:rPr>
              <a:t>l</a:t>
            </a:r>
            <a:r>
              <a:rPr sz="2800" spc="-20" dirty="0" smtClean="0">
                <a:latin typeface="Arial"/>
                <a:cs typeface="Arial"/>
              </a:rPr>
              <a:t>a</a:t>
            </a:r>
            <a:r>
              <a:rPr sz="2800" spc="-10" dirty="0" smtClean="0">
                <a:latin typeface="Arial"/>
                <a:cs typeface="Arial"/>
              </a:rPr>
              <a:t>ç</a:t>
            </a:r>
            <a:r>
              <a:rPr sz="2800" spc="-20" dirty="0" smtClean="0">
                <a:latin typeface="Arial"/>
                <a:cs typeface="Arial"/>
              </a:rPr>
              <a:t>ão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55650" y="3184525"/>
            <a:ext cx="3456051" cy="863600"/>
          </a:xfrm>
          <a:custGeom>
            <a:avLst/>
            <a:gdLst/>
            <a:ahLst/>
            <a:cxnLst/>
            <a:rect l="l" t="t" r="r" b="b"/>
            <a:pathLst>
              <a:path w="3456051" h="863600">
                <a:moveTo>
                  <a:pt x="0" y="143890"/>
                </a:moveTo>
                <a:lnTo>
                  <a:pt x="6450" y="101155"/>
                </a:lnTo>
                <a:lnTo>
                  <a:pt x="24506" y="63536"/>
                </a:lnTo>
                <a:lnTo>
                  <a:pt x="52224" y="32974"/>
                </a:lnTo>
                <a:lnTo>
                  <a:pt x="87660" y="11408"/>
                </a:lnTo>
                <a:lnTo>
                  <a:pt x="128872" y="778"/>
                </a:lnTo>
                <a:lnTo>
                  <a:pt x="3312033" y="0"/>
                </a:lnTo>
                <a:lnTo>
                  <a:pt x="3326724" y="739"/>
                </a:lnTo>
                <a:lnTo>
                  <a:pt x="3367978" y="11262"/>
                </a:lnTo>
                <a:lnTo>
                  <a:pt x="3403486" y="32731"/>
                </a:lnTo>
                <a:lnTo>
                  <a:pt x="3431299" y="63210"/>
                </a:lnTo>
                <a:lnTo>
                  <a:pt x="3449469" y="100759"/>
                </a:lnTo>
                <a:lnTo>
                  <a:pt x="3456050" y="143443"/>
                </a:lnTo>
                <a:lnTo>
                  <a:pt x="3456051" y="719708"/>
                </a:lnTo>
                <a:lnTo>
                  <a:pt x="3455309" y="734399"/>
                </a:lnTo>
                <a:lnTo>
                  <a:pt x="3444769" y="775634"/>
                </a:lnTo>
                <a:lnTo>
                  <a:pt x="3423268" y="811110"/>
                </a:lnTo>
                <a:lnTo>
                  <a:pt x="3392754" y="838888"/>
                </a:lnTo>
                <a:lnTo>
                  <a:pt x="3355175" y="857030"/>
                </a:lnTo>
                <a:lnTo>
                  <a:pt x="3312480" y="863599"/>
                </a:lnTo>
                <a:lnTo>
                  <a:pt x="143941" y="863600"/>
                </a:lnTo>
                <a:lnTo>
                  <a:pt x="129247" y="862859"/>
                </a:lnTo>
                <a:lnTo>
                  <a:pt x="87994" y="852332"/>
                </a:lnTo>
                <a:lnTo>
                  <a:pt x="52499" y="830852"/>
                </a:lnTo>
                <a:lnTo>
                  <a:pt x="24707" y="800359"/>
                </a:lnTo>
                <a:lnTo>
                  <a:pt x="6559" y="762793"/>
                </a:lnTo>
                <a:lnTo>
                  <a:pt x="0" y="720093"/>
                </a:lnTo>
                <a:lnTo>
                  <a:pt x="0" y="143890"/>
                </a:lnTo>
                <a:close/>
              </a:path>
            </a:pathLst>
          </a:custGeom>
          <a:ln w="25400">
            <a:solidFill>
              <a:srgbClr val="3333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84224" y="3180715"/>
            <a:ext cx="2397125" cy="8629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9230" marR="12700" indent="-177165">
              <a:lnSpc>
                <a:spcPct val="100000"/>
              </a:lnSpc>
            </a:pPr>
            <a:r>
              <a:rPr sz="2800" spc="-15" dirty="0" smtClean="0">
                <a:latin typeface="Arial"/>
                <a:cs typeface="Arial"/>
              </a:rPr>
              <a:t>Pro</a:t>
            </a:r>
            <a:r>
              <a:rPr sz="2800" spc="-10" dirty="0" smtClean="0">
                <a:latin typeface="Arial"/>
                <a:cs typeface="Arial"/>
              </a:rPr>
              <a:t>c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15" dirty="0" smtClean="0">
                <a:latin typeface="Arial"/>
                <a:cs typeface="Arial"/>
              </a:rPr>
              <a:t>dime</a:t>
            </a:r>
            <a:r>
              <a:rPr sz="2800" spc="-10" dirty="0" smtClean="0">
                <a:latin typeface="Arial"/>
                <a:cs typeface="Arial"/>
              </a:rPr>
              <a:t>n</a:t>
            </a:r>
            <a:r>
              <a:rPr sz="2800" spc="-15" dirty="0" smtClean="0">
                <a:latin typeface="Arial"/>
                <a:cs typeface="Arial"/>
              </a:rPr>
              <a:t>tos op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5" dirty="0" smtClean="0">
                <a:latin typeface="Arial"/>
                <a:cs typeface="Arial"/>
              </a:rPr>
              <a:t>r</a:t>
            </a:r>
            <a:r>
              <a:rPr sz="2800" spc="-20" dirty="0" smtClean="0">
                <a:latin typeface="Arial"/>
                <a:cs typeface="Arial"/>
              </a:rPr>
              <a:t>a</a:t>
            </a:r>
            <a:r>
              <a:rPr sz="2800" spc="-10" dirty="0" smtClean="0">
                <a:latin typeface="Arial"/>
                <a:cs typeface="Arial"/>
              </a:rPr>
              <a:t>ci</a:t>
            </a:r>
            <a:r>
              <a:rPr sz="2800" spc="-15" dirty="0" smtClean="0">
                <a:latin typeface="Arial"/>
                <a:cs typeface="Arial"/>
              </a:rPr>
              <a:t>o</a:t>
            </a:r>
            <a:r>
              <a:rPr sz="2800" spc="-20" dirty="0" smtClean="0">
                <a:latin typeface="Arial"/>
                <a:cs typeface="Arial"/>
              </a:rPr>
              <a:t>n</a:t>
            </a:r>
            <a:r>
              <a:rPr sz="2800" spc="-15" dirty="0" smtClean="0">
                <a:latin typeface="Arial"/>
                <a:cs typeface="Arial"/>
              </a:rPr>
              <a:t>a</a:t>
            </a:r>
            <a:r>
              <a:rPr sz="2800" spc="-10" dirty="0" smtClean="0">
                <a:latin typeface="Arial"/>
                <a:cs typeface="Arial"/>
              </a:rPr>
              <a:t>is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8659" y="4338828"/>
            <a:ext cx="8087868" cy="957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81527" y="4454652"/>
            <a:ext cx="3441191" cy="8321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5650" y="4365625"/>
            <a:ext cx="7993124" cy="86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5650" y="4365625"/>
            <a:ext cx="7993126" cy="863600"/>
          </a:xfrm>
          <a:custGeom>
            <a:avLst/>
            <a:gdLst/>
            <a:ahLst/>
            <a:cxnLst/>
            <a:rect l="l" t="t" r="r" b="b"/>
            <a:pathLst>
              <a:path w="7993126" h="863600">
                <a:moveTo>
                  <a:pt x="0" y="143891"/>
                </a:moveTo>
                <a:lnTo>
                  <a:pt x="6450" y="101155"/>
                </a:lnTo>
                <a:lnTo>
                  <a:pt x="24506" y="63536"/>
                </a:lnTo>
                <a:lnTo>
                  <a:pt x="52224" y="32974"/>
                </a:lnTo>
                <a:lnTo>
                  <a:pt x="87660" y="11408"/>
                </a:lnTo>
                <a:lnTo>
                  <a:pt x="128872" y="778"/>
                </a:lnTo>
                <a:lnTo>
                  <a:pt x="7849108" y="0"/>
                </a:lnTo>
                <a:lnTo>
                  <a:pt x="7863799" y="739"/>
                </a:lnTo>
                <a:lnTo>
                  <a:pt x="7905053" y="11262"/>
                </a:lnTo>
                <a:lnTo>
                  <a:pt x="7940561" y="32731"/>
                </a:lnTo>
                <a:lnTo>
                  <a:pt x="7968374" y="63210"/>
                </a:lnTo>
                <a:lnTo>
                  <a:pt x="7986544" y="100759"/>
                </a:lnTo>
                <a:lnTo>
                  <a:pt x="7993125" y="143443"/>
                </a:lnTo>
                <a:lnTo>
                  <a:pt x="7993126" y="719708"/>
                </a:lnTo>
                <a:lnTo>
                  <a:pt x="7992384" y="734399"/>
                </a:lnTo>
                <a:lnTo>
                  <a:pt x="7981844" y="775634"/>
                </a:lnTo>
                <a:lnTo>
                  <a:pt x="7960343" y="811110"/>
                </a:lnTo>
                <a:lnTo>
                  <a:pt x="7929829" y="838888"/>
                </a:lnTo>
                <a:lnTo>
                  <a:pt x="7892250" y="857030"/>
                </a:lnTo>
                <a:lnTo>
                  <a:pt x="7849555" y="863599"/>
                </a:lnTo>
                <a:lnTo>
                  <a:pt x="143941" y="863600"/>
                </a:lnTo>
                <a:lnTo>
                  <a:pt x="129247" y="862859"/>
                </a:lnTo>
                <a:lnTo>
                  <a:pt x="87994" y="852332"/>
                </a:lnTo>
                <a:lnTo>
                  <a:pt x="52499" y="830852"/>
                </a:lnTo>
                <a:lnTo>
                  <a:pt x="24707" y="800359"/>
                </a:lnTo>
                <a:lnTo>
                  <a:pt x="6559" y="762793"/>
                </a:lnTo>
                <a:lnTo>
                  <a:pt x="0" y="720093"/>
                </a:lnTo>
                <a:lnTo>
                  <a:pt x="0" y="143891"/>
                </a:lnTo>
                <a:close/>
              </a:path>
            </a:pathLst>
          </a:custGeom>
          <a:ln w="9525">
            <a:solidFill>
              <a:srgbClr val="CC00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25114" y="4575429"/>
            <a:ext cx="2852420" cy="4362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20" dirty="0" smtClean="0">
                <a:latin typeface="Arial"/>
                <a:cs typeface="Arial"/>
              </a:rPr>
              <a:t>Aná</a:t>
            </a:r>
            <a:r>
              <a:rPr sz="2800" spc="-5" dirty="0" smtClean="0">
                <a:latin typeface="Arial"/>
                <a:cs typeface="Arial"/>
              </a:rPr>
              <a:t>l</a:t>
            </a:r>
            <a:r>
              <a:rPr sz="2800" spc="-10" dirty="0" smtClean="0">
                <a:latin typeface="Arial"/>
                <a:cs typeface="Arial"/>
              </a:rPr>
              <a:t>is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10" dirty="0" smtClean="0">
                <a:latin typeface="Arial"/>
                <a:cs typeface="Arial"/>
              </a:rPr>
              <a:t>d</a:t>
            </a:r>
            <a:r>
              <a:rPr sz="2800" spc="-20" dirty="0" smtClean="0">
                <a:latin typeface="Arial"/>
                <a:cs typeface="Arial"/>
              </a:rPr>
              <a:t>e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25" dirty="0" smtClean="0">
                <a:latin typeface="Arial"/>
                <a:cs typeface="Arial"/>
              </a:rPr>
              <a:t>R</a:t>
            </a:r>
            <a:r>
              <a:rPr sz="2800" spc="-5" dirty="0" smtClean="0">
                <a:latin typeface="Arial"/>
                <a:cs typeface="Arial"/>
              </a:rPr>
              <a:t>i</a:t>
            </a:r>
            <a:r>
              <a:rPr sz="2800" spc="-15" dirty="0" smtClean="0">
                <a:latin typeface="Arial"/>
                <a:cs typeface="Arial"/>
              </a:rPr>
              <a:t>s</a:t>
            </a:r>
            <a:r>
              <a:rPr sz="2800" spc="-10" dirty="0" smtClean="0">
                <a:latin typeface="Arial"/>
                <a:cs typeface="Arial"/>
              </a:rPr>
              <a:t>c</a:t>
            </a:r>
            <a:r>
              <a:rPr sz="2800" spc="-15" dirty="0" smtClean="0">
                <a:latin typeface="Arial"/>
                <a:cs typeface="Arial"/>
              </a:rPr>
              <a:t>os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99432" y="1792223"/>
            <a:ext cx="4197096" cy="11018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99432" y="1842516"/>
            <a:ext cx="4283964" cy="10911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46676" y="1816100"/>
            <a:ext cx="4102100" cy="100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46676" y="1816100"/>
            <a:ext cx="4102100" cy="1007999"/>
          </a:xfrm>
          <a:custGeom>
            <a:avLst/>
            <a:gdLst/>
            <a:ahLst/>
            <a:cxnLst/>
            <a:rect l="l" t="t" r="r" b="b"/>
            <a:pathLst>
              <a:path w="4102100" h="1007999">
                <a:moveTo>
                  <a:pt x="0" y="168021"/>
                </a:moveTo>
                <a:lnTo>
                  <a:pt x="5565" y="124947"/>
                </a:lnTo>
                <a:lnTo>
                  <a:pt x="21309" y="86023"/>
                </a:lnTo>
                <a:lnTo>
                  <a:pt x="45804" y="52673"/>
                </a:lnTo>
                <a:lnTo>
                  <a:pt x="77622" y="26322"/>
                </a:lnTo>
                <a:lnTo>
                  <a:pt x="115335" y="8395"/>
                </a:lnTo>
                <a:lnTo>
                  <a:pt x="157517" y="315"/>
                </a:lnTo>
                <a:lnTo>
                  <a:pt x="3934079" y="0"/>
                </a:lnTo>
                <a:lnTo>
                  <a:pt x="3948786" y="635"/>
                </a:lnTo>
                <a:lnTo>
                  <a:pt x="3990588" y="9746"/>
                </a:lnTo>
                <a:lnTo>
                  <a:pt x="4027796" y="28558"/>
                </a:lnTo>
                <a:lnTo>
                  <a:pt x="4058979" y="55647"/>
                </a:lnTo>
                <a:lnTo>
                  <a:pt x="4082703" y="89591"/>
                </a:lnTo>
                <a:lnTo>
                  <a:pt x="4097535" y="128966"/>
                </a:lnTo>
                <a:lnTo>
                  <a:pt x="4102100" y="840104"/>
                </a:lnTo>
                <a:lnTo>
                  <a:pt x="4101462" y="854816"/>
                </a:lnTo>
                <a:lnTo>
                  <a:pt x="4092332" y="896619"/>
                </a:lnTo>
                <a:lnTo>
                  <a:pt x="4073487" y="933813"/>
                </a:lnTo>
                <a:lnTo>
                  <a:pt x="4046362" y="964970"/>
                </a:lnTo>
                <a:lnTo>
                  <a:pt x="4012392" y="988662"/>
                </a:lnTo>
                <a:lnTo>
                  <a:pt x="3973009" y="1003462"/>
                </a:lnTo>
                <a:lnTo>
                  <a:pt x="167894" y="1007999"/>
                </a:lnTo>
                <a:lnTo>
                  <a:pt x="153176" y="1007362"/>
                </a:lnTo>
                <a:lnTo>
                  <a:pt x="111359" y="998239"/>
                </a:lnTo>
                <a:lnTo>
                  <a:pt x="74155" y="979406"/>
                </a:lnTo>
                <a:lnTo>
                  <a:pt x="42994" y="952293"/>
                </a:lnTo>
                <a:lnTo>
                  <a:pt x="19304" y="918329"/>
                </a:lnTo>
                <a:lnTo>
                  <a:pt x="4517" y="878944"/>
                </a:lnTo>
                <a:lnTo>
                  <a:pt x="0" y="168021"/>
                </a:lnTo>
                <a:close/>
              </a:path>
            </a:pathLst>
          </a:custGeom>
          <a:ln w="9525">
            <a:solidFill>
              <a:srgbClr val="D4E8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812538" y="1947417"/>
            <a:ext cx="3770629" cy="7416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C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rtifi</a:t>
            </a:r>
            <a:r>
              <a:rPr sz="2400" spc="-10" dirty="0" smtClean="0">
                <a:latin typeface="Arial"/>
                <a:cs typeface="Arial"/>
              </a:rPr>
              <a:t>c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os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cap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cita</a:t>
            </a:r>
            <a:r>
              <a:rPr sz="2400" spc="-10" dirty="0" smtClean="0">
                <a:latin typeface="Arial"/>
                <a:cs typeface="Arial"/>
              </a:rPr>
              <a:t>ç</a:t>
            </a:r>
            <a:r>
              <a:rPr sz="2400" spc="0" dirty="0" smtClean="0">
                <a:latin typeface="Arial"/>
                <a:cs typeface="Arial"/>
              </a:rPr>
              <a:t>ão</a:t>
            </a:r>
            <a:endParaRPr sz="2400">
              <a:latin typeface="Arial"/>
              <a:cs typeface="Arial"/>
            </a:endParaRPr>
          </a:p>
          <a:p>
            <a:pPr marL="0" algn="ctr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dos 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ab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ad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res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2479" y="3092195"/>
            <a:ext cx="4194048" cy="9509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943983" y="3322701"/>
            <a:ext cx="3505200" cy="4362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spc="-20" dirty="0" smtClean="0">
                <a:solidFill>
                  <a:srgbClr val="F1F1F1"/>
                </a:solidFill>
                <a:latin typeface="Arial"/>
                <a:cs typeface="Arial"/>
              </a:rPr>
              <a:t>Aná</a:t>
            </a:r>
            <a:r>
              <a:rPr sz="2800" spc="-5" dirty="0" smtClean="0">
                <a:solidFill>
                  <a:srgbClr val="F1F1F1"/>
                </a:solidFill>
                <a:latin typeface="Arial"/>
                <a:cs typeface="Arial"/>
              </a:rPr>
              <a:t>l</a:t>
            </a:r>
            <a:r>
              <a:rPr sz="2800" spc="-10" dirty="0" smtClean="0">
                <a:solidFill>
                  <a:srgbClr val="F1F1F1"/>
                </a:solidFill>
                <a:latin typeface="Arial"/>
                <a:cs typeface="Arial"/>
              </a:rPr>
              <a:t>is</a:t>
            </a:r>
            <a:r>
              <a:rPr sz="2800" spc="-15" dirty="0" smtClean="0">
                <a:solidFill>
                  <a:srgbClr val="F1F1F1"/>
                </a:solidFill>
                <a:latin typeface="Arial"/>
                <a:cs typeface="Arial"/>
              </a:rPr>
              <a:t>es</a:t>
            </a:r>
            <a:r>
              <a:rPr sz="2800" spc="5" dirty="0" smtClean="0">
                <a:solidFill>
                  <a:srgbClr val="F1F1F1"/>
                </a:solidFill>
                <a:latin typeface="Arial"/>
                <a:cs typeface="Arial"/>
              </a:rPr>
              <a:t> </a:t>
            </a:r>
            <a:r>
              <a:rPr sz="2800" spc="-20" dirty="0" smtClean="0">
                <a:solidFill>
                  <a:srgbClr val="F1F1F1"/>
                </a:solidFill>
                <a:latin typeface="Arial"/>
                <a:cs typeface="Arial"/>
              </a:rPr>
              <a:t>de</a:t>
            </a:r>
            <a:r>
              <a:rPr sz="2800" spc="-145" dirty="0" smtClean="0">
                <a:solidFill>
                  <a:srgbClr val="F1F1F1"/>
                </a:solidFill>
                <a:latin typeface="Arial"/>
                <a:cs typeface="Arial"/>
              </a:rPr>
              <a:t> </a:t>
            </a:r>
            <a:r>
              <a:rPr sz="2800" spc="-15" dirty="0" smtClean="0">
                <a:solidFill>
                  <a:srgbClr val="F1F1F1"/>
                </a:solidFill>
                <a:latin typeface="Arial"/>
                <a:cs typeface="Arial"/>
              </a:rPr>
              <a:t>Acid</a:t>
            </a:r>
            <a:r>
              <a:rPr sz="2800" spc="-20" dirty="0" smtClean="0">
                <a:solidFill>
                  <a:srgbClr val="F1F1F1"/>
                </a:solidFill>
                <a:latin typeface="Arial"/>
                <a:cs typeface="Arial"/>
              </a:rPr>
              <a:t>e</a:t>
            </a:r>
            <a:r>
              <a:rPr sz="2800" spc="-15" dirty="0" smtClean="0">
                <a:solidFill>
                  <a:srgbClr val="F1F1F1"/>
                </a:solidFill>
                <a:latin typeface="Arial"/>
                <a:cs typeface="Arial"/>
              </a:rPr>
              <a:t>ntes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8912" y="96012"/>
            <a:ext cx="3753612" cy="6510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9784" y="5230367"/>
            <a:ext cx="1243584" cy="457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65976" y="5724144"/>
            <a:ext cx="365759" cy="882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64508" y="898397"/>
            <a:ext cx="3781043" cy="0"/>
          </a:xfrm>
          <a:custGeom>
            <a:avLst/>
            <a:gdLst/>
            <a:ahLst/>
            <a:cxnLst/>
            <a:rect l="l" t="t" r="r" b="b"/>
            <a:pathLst>
              <a:path w="3781044">
                <a:moveTo>
                  <a:pt x="0" y="0"/>
                </a:moveTo>
                <a:lnTo>
                  <a:pt x="3781043" y="0"/>
                </a:lnTo>
              </a:path>
            </a:pathLst>
          </a:custGeom>
          <a:ln w="32004">
            <a:solidFill>
              <a:srgbClr val="001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64508" y="2398014"/>
            <a:ext cx="3776471" cy="0"/>
          </a:xfrm>
          <a:custGeom>
            <a:avLst/>
            <a:gdLst/>
            <a:ahLst/>
            <a:cxnLst/>
            <a:rect l="l" t="t" r="r" b="b"/>
            <a:pathLst>
              <a:path w="3776471">
                <a:moveTo>
                  <a:pt x="0" y="0"/>
                </a:moveTo>
                <a:lnTo>
                  <a:pt x="3776471" y="0"/>
                </a:lnTo>
              </a:path>
            </a:pathLst>
          </a:custGeom>
          <a:ln w="32004">
            <a:solidFill>
              <a:srgbClr val="001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51376" y="2585466"/>
            <a:ext cx="3712464" cy="0"/>
          </a:xfrm>
          <a:custGeom>
            <a:avLst/>
            <a:gdLst/>
            <a:ahLst/>
            <a:cxnLst/>
            <a:rect l="l" t="t" r="r" b="b"/>
            <a:pathLst>
              <a:path w="3712464">
                <a:moveTo>
                  <a:pt x="0" y="0"/>
                </a:moveTo>
                <a:lnTo>
                  <a:pt x="3712464" y="0"/>
                </a:lnTo>
              </a:path>
            </a:pathLst>
          </a:custGeom>
          <a:ln w="27432">
            <a:solidFill>
              <a:srgbClr val="F7BC0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47488" y="4085082"/>
            <a:ext cx="2830067" cy="0"/>
          </a:xfrm>
          <a:custGeom>
            <a:avLst/>
            <a:gdLst/>
            <a:ahLst/>
            <a:cxnLst/>
            <a:rect l="l" t="t" r="r" b="b"/>
            <a:pathLst>
              <a:path w="2830067">
                <a:moveTo>
                  <a:pt x="0" y="0"/>
                </a:moveTo>
                <a:lnTo>
                  <a:pt x="2830067" y="0"/>
                </a:lnTo>
              </a:path>
            </a:pathLst>
          </a:custGeom>
          <a:ln w="27432">
            <a:solidFill>
              <a:srgbClr val="FB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64508" y="4272534"/>
            <a:ext cx="3776471" cy="0"/>
          </a:xfrm>
          <a:custGeom>
            <a:avLst/>
            <a:gdLst/>
            <a:ahLst/>
            <a:cxnLst/>
            <a:rect l="l" t="t" r="r" b="b"/>
            <a:pathLst>
              <a:path w="3776471">
                <a:moveTo>
                  <a:pt x="0" y="0"/>
                </a:moveTo>
                <a:lnTo>
                  <a:pt x="3776471" y="0"/>
                </a:lnTo>
              </a:path>
            </a:pathLst>
          </a:custGeom>
          <a:ln w="32004">
            <a:solidFill>
              <a:srgbClr val="FB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64508" y="5772150"/>
            <a:ext cx="3781043" cy="0"/>
          </a:xfrm>
          <a:custGeom>
            <a:avLst/>
            <a:gdLst/>
            <a:ahLst/>
            <a:cxnLst/>
            <a:rect l="l" t="t" r="r" b="b"/>
            <a:pathLst>
              <a:path w="3781044">
                <a:moveTo>
                  <a:pt x="0" y="0"/>
                </a:moveTo>
                <a:lnTo>
                  <a:pt x="3781043" y="0"/>
                </a:lnTo>
              </a:path>
            </a:pathLst>
          </a:custGeom>
          <a:ln w="32004">
            <a:solidFill>
              <a:srgbClr val="FB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65091" y="6574535"/>
            <a:ext cx="2894076" cy="0"/>
          </a:xfrm>
          <a:custGeom>
            <a:avLst/>
            <a:gdLst/>
            <a:ahLst/>
            <a:cxnLst/>
            <a:rect l="l" t="t" r="r" b="b"/>
            <a:pathLst>
              <a:path w="2894076">
                <a:moveTo>
                  <a:pt x="0" y="0"/>
                </a:moveTo>
                <a:lnTo>
                  <a:pt x="2894076" y="0"/>
                </a:lnTo>
              </a:path>
            </a:pathLst>
          </a:custGeom>
          <a:ln w="18288">
            <a:solidFill>
              <a:srgbClr val="CCA3D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35290" y="1069847"/>
            <a:ext cx="0" cy="1156715"/>
          </a:xfrm>
          <a:custGeom>
            <a:avLst/>
            <a:gdLst/>
            <a:ahLst/>
            <a:cxnLst/>
            <a:rect l="l" t="t" r="r" b="b"/>
            <a:pathLst>
              <a:path h="1156715">
                <a:moveTo>
                  <a:pt x="0" y="1156715"/>
                </a:moveTo>
                <a:lnTo>
                  <a:pt x="0" y="0"/>
                </a:lnTo>
              </a:path>
            </a:pathLst>
          </a:custGeom>
          <a:ln w="32004">
            <a:solidFill>
              <a:srgbClr val="001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35290" y="2756916"/>
            <a:ext cx="0" cy="1156715"/>
          </a:xfrm>
          <a:custGeom>
            <a:avLst/>
            <a:gdLst/>
            <a:ahLst/>
            <a:cxnLst/>
            <a:rect l="l" t="t" r="r" b="b"/>
            <a:pathLst>
              <a:path h="1156715">
                <a:moveTo>
                  <a:pt x="0" y="1156715"/>
                </a:moveTo>
                <a:lnTo>
                  <a:pt x="0" y="0"/>
                </a:lnTo>
              </a:path>
            </a:pathLst>
          </a:custGeom>
          <a:ln w="32004">
            <a:solidFill>
              <a:srgbClr val="FB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35290" y="4443984"/>
            <a:ext cx="0" cy="1156715"/>
          </a:xfrm>
          <a:custGeom>
            <a:avLst/>
            <a:gdLst/>
            <a:ahLst/>
            <a:cxnLst/>
            <a:rect l="l" t="t" r="r" b="b"/>
            <a:pathLst>
              <a:path h="1156715">
                <a:moveTo>
                  <a:pt x="0" y="1156715"/>
                </a:moveTo>
                <a:lnTo>
                  <a:pt x="0" y="0"/>
                </a:lnTo>
              </a:path>
            </a:pathLst>
          </a:custGeom>
          <a:ln w="32004">
            <a:solidFill>
              <a:srgbClr val="FB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75252" y="1496821"/>
            <a:ext cx="3611245" cy="2774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50" spc="85" dirty="0" smtClean="0">
                <a:solidFill>
                  <a:srgbClr val="28282A"/>
                </a:solidFill>
                <a:latin typeface="Arial"/>
                <a:cs typeface="Arial"/>
              </a:rPr>
              <a:t>Plano</a:t>
            </a:r>
            <a:r>
              <a:rPr sz="1750" spc="-55" dirty="0" smtClean="0">
                <a:solidFill>
                  <a:srgbClr val="28282A"/>
                </a:solidFill>
                <a:latin typeface="Arial"/>
                <a:cs typeface="Arial"/>
              </a:rPr>
              <a:t> </a:t>
            </a:r>
            <a:r>
              <a:rPr sz="1750" spc="85" dirty="0" smtClean="0">
                <a:solidFill>
                  <a:srgbClr val="3D3D3D"/>
                </a:solidFill>
                <a:latin typeface="Arial"/>
                <a:cs typeface="Arial"/>
              </a:rPr>
              <a:t>de</a:t>
            </a:r>
            <a:r>
              <a:rPr sz="1750" spc="55" dirty="0" smtClean="0">
                <a:solidFill>
                  <a:srgbClr val="3D3D3D"/>
                </a:solidFill>
                <a:latin typeface="Arial"/>
                <a:cs typeface="Arial"/>
              </a:rPr>
              <a:t> </a:t>
            </a:r>
            <a:r>
              <a:rPr sz="1750" spc="75" dirty="0" smtClean="0">
                <a:solidFill>
                  <a:srgbClr val="3D3D3D"/>
                </a:solidFill>
                <a:latin typeface="Arial"/>
                <a:cs typeface="Arial"/>
              </a:rPr>
              <a:t>Inspeção</a:t>
            </a:r>
            <a:r>
              <a:rPr sz="1750" spc="-20" dirty="0" smtClean="0">
                <a:solidFill>
                  <a:srgbClr val="3D3D3D"/>
                </a:solidFill>
                <a:latin typeface="Arial"/>
                <a:cs typeface="Arial"/>
              </a:rPr>
              <a:t> </a:t>
            </a:r>
            <a:r>
              <a:rPr sz="1750" spc="55" dirty="0" smtClean="0">
                <a:solidFill>
                  <a:srgbClr val="3D3D3D"/>
                </a:solidFill>
                <a:latin typeface="Arial"/>
                <a:cs typeface="Arial"/>
              </a:rPr>
              <a:t>e</a:t>
            </a:r>
            <a:r>
              <a:rPr sz="1750" spc="65" dirty="0" smtClean="0">
                <a:solidFill>
                  <a:srgbClr val="3D3D3D"/>
                </a:solidFill>
                <a:latin typeface="Arial"/>
                <a:cs typeface="Arial"/>
              </a:rPr>
              <a:t> </a:t>
            </a:r>
            <a:r>
              <a:rPr sz="1750" spc="55" dirty="0" smtClean="0">
                <a:solidFill>
                  <a:srgbClr val="3D3D3D"/>
                </a:solidFill>
                <a:latin typeface="Arial"/>
                <a:cs typeface="Arial"/>
              </a:rPr>
              <a:t>Manutenção</a:t>
            </a:r>
            <a:endParaRPr sz="1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56964" y="2738539"/>
            <a:ext cx="3659504" cy="11938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 algn="ctr">
              <a:lnSpc>
                <a:spcPct val="88700"/>
              </a:lnSpc>
            </a:pPr>
            <a:r>
              <a:rPr sz="1750" spc="60" dirty="0" smtClean="0">
                <a:solidFill>
                  <a:srgbClr val="010101"/>
                </a:solidFill>
                <a:latin typeface="Arial"/>
                <a:cs typeface="Arial"/>
              </a:rPr>
              <a:t>Plano</a:t>
            </a:r>
            <a:r>
              <a:rPr sz="1750" spc="1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65" dirty="0" smtClean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750" spc="95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70" dirty="0" smtClean="0">
                <a:solidFill>
                  <a:srgbClr val="010101"/>
                </a:solidFill>
                <a:latin typeface="Arial"/>
                <a:cs typeface="Arial"/>
              </a:rPr>
              <a:t>prevenção</a:t>
            </a:r>
            <a:r>
              <a:rPr sz="1750" spc="12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55" dirty="0" smtClean="0">
                <a:solidFill>
                  <a:srgbClr val="010101"/>
                </a:solidFill>
                <a:latin typeface="Arial"/>
                <a:cs typeface="Arial"/>
              </a:rPr>
              <a:t>e</a:t>
            </a:r>
            <a:r>
              <a:rPr sz="1750" spc="-1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90" dirty="0" smtClean="0">
                <a:solidFill>
                  <a:srgbClr val="010101"/>
                </a:solidFill>
                <a:latin typeface="Arial"/>
                <a:cs typeface="Arial"/>
              </a:rPr>
              <a:t>controle</a:t>
            </a:r>
            <a:r>
              <a:rPr sz="1750" spc="11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45" dirty="0" smtClean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750" spc="2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50" dirty="0" smtClean="0">
                <a:solidFill>
                  <a:srgbClr val="010101"/>
                </a:solidFill>
                <a:latin typeface="Arial"/>
                <a:cs typeface="Arial"/>
              </a:rPr>
              <a:t>vazamentos, </a:t>
            </a:r>
            <a:r>
              <a:rPr sz="1750" spc="-21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60" dirty="0" smtClean="0">
                <a:solidFill>
                  <a:srgbClr val="010101"/>
                </a:solidFill>
                <a:latin typeface="Arial"/>
                <a:cs typeface="Arial"/>
              </a:rPr>
              <a:t>derramamentos,</a:t>
            </a:r>
            <a:r>
              <a:rPr sz="1750" spc="3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95" dirty="0" smtClean="0">
                <a:solidFill>
                  <a:srgbClr val="010101"/>
                </a:solidFill>
                <a:latin typeface="Arial"/>
                <a:cs typeface="Arial"/>
              </a:rPr>
              <a:t>incêndios</a:t>
            </a:r>
            <a:r>
              <a:rPr sz="1750" spc="5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55" dirty="0" smtClean="0">
                <a:solidFill>
                  <a:srgbClr val="010101"/>
                </a:solidFill>
                <a:latin typeface="Arial"/>
                <a:cs typeface="Arial"/>
              </a:rPr>
              <a:t>e</a:t>
            </a:r>
            <a:r>
              <a:rPr sz="1750" spc="-1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85" dirty="0" smtClean="0">
                <a:solidFill>
                  <a:srgbClr val="010101"/>
                </a:solidFill>
                <a:latin typeface="Arial"/>
                <a:cs typeface="Arial"/>
              </a:rPr>
              <a:t>explosões</a:t>
            </a:r>
            <a:r>
              <a:rPr sz="1750" spc="135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55" dirty="0" smtClean="0">
                <a:solidFill>
                  <a:srgbClr val="010101"/>
                </a:solidFill>
                <a:latin typeface="Arial"/>
                <a:cs typeface="Arial"/>
              </a:rPr>
              <a:t>e</a:t>
            </a:r>
            <a:r>
              <a:rPr sz="1750" spc="25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70" dirty="0" smtClean="0">
                <a:solidFill>
                  <a:srgbClr val="010101"/>
                </a:solidFill>
                <a:latin typeface="Arial"/>
                <a:cs typeface="Arial"/>
              </a:rPr>
              <a:t>identificação</a:t>
            </a:r>
            <a:r>
              <a:rPr sz="1750" spc="165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65" dirty="0" smtClean="0">
                <a:solidFill>
                  <a:srgbClr val="010101"/>
                </a:solidFill>
                <a:latin typeface="Arial"/>
                <a:cs typeface="Arial"/>
              </a:rPr>
              <a:t>das</a:t>
            </a:r>
            <a:r>
              <a:rPr sz="1750" spc="2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85" dirty="0" smtClean="0">
                <a:solidFill>
                  <a:srgbClr val="010101"/>
                </a:solidFill>
                <a:latin typeface="Arial"/>
                <a:cs typeface="Arial"/>
              </a:rPr>
              <a:t>fontes</a:t>
            </a:r>
            <a:r>
              <a:rPr sz="1750" spc="15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45" dirty="0" smtClean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750" spc="2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80" dirty="0" smtClean="0">
                <a:solidFill>
                  <a:srgbClr val="010101"/>
                </a:solidFill>
                <a:latin typeface="Arial"/>
                <a:cs typeface="Arial"/>
              </a:rPr>
              <a:t>emissões</a:t>
            </a:r>
            <a:r>
              <a:rPr sz="1750" spc="95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750" spc="85" dirty="0" smtClean="0">
                <a:solidFill>
                  <a:srgbClr val="010101"/>
                </a:solidFill>
                <a:latin typeface="Arial"/>
                <a:cs typeface="Arial"/>
              </a:rPr>
              <a:t>fugitivas</a:t>
            </a:r>
            <a:endParaRPr sz="17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2452" y="4791964"/>
            <a:ext cx="2707005" cy="4762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06095" marR="12700" indent="-494030">
              <a:lnSpc>
                <a:spcPts val="1839"/>
              </a:lnSpc>
            </a:pPr>
            <a:r>
              <a:rPr sz="1800" spc="20" dirty="0" smtClean="0">
                <a:solidFill>
                  <a:srgbClr val="010101"/>
                </a:solidFill>
                <a:latin typeface="Arial"/>
                <a:cs typeface="Arial"/>
              </a:rPr>
              <a:t>PLANO</a:t>
            </a:r>
            <a:r>
              <a:rPr sz="1800" spc="6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1800" spc="-75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800" spc="20" dirty="0" smtClean="0">
                <a:solidFill>
                  <a:srgbClr val="010101"/>
                </a:solidFill>
                <a:latin typeface="Arial"/>
                <a:cs typeface="Arial"/>
              </a:rPr>
              <a:t>RESPOSTAA</a:t>
            </a:r>
            <a:r>
              <a:rPr sz="1800" spc="1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800" spc="50" dirty="0" smtClean="0">
                <a:solidFill>
                  <a:srgbClr val="010101"/>
                </a:solidFill>
                <a:latin typeface="Arial"/>
                <a:cs typeface="Arial"/>
              </a:rPr>
              <a:t>EMERG</a:t>
            </a:r>
            <a:r>
              <a:rPr sz="1800" spc="2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800" spc="40" dirty="0" smtClean="0">
                <a:solidFill>
                  <a:srgbClr val="010101"/>
                </a:solidFill>
                <a:latin typeface="Arial"/>
                <a:cs typeface="Arial"/>
              </a:rPr>
              <a:t>NCIAS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35879" y="1324355"/>
            <a:ext cx="3777996" cy="5989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060" y="1644395"/>
            <a:ext cx="8270748" cy="5989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060" y="1964435"/>
            <a:ext cx="8086344" cy="5989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30311" y="1972055"/>
            <a:ext cx="431292" cy="5958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87424" y="2820923"/>
            <a:ext cx="6432804" cy="586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964" y="3140964"/>
            <a:ext cx="3971544" cy="5867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34328" y="6475474"/>
            <a:ext cx="294131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8267" y="1090929"/>
            <a:ext cx="7707630" cy="6502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2100" spc="1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20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.</a:t>
            </a:r>
            <a:r>
              <a:rPr sz="2100" spc="1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1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4.1</a:t>
            </a:r>
            <a:r>
              <a:rPr sz="2100" spc="3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2100" spc="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emp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r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g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or</a:t>
            </a:r>
            <a:r>
              <a:rPr sz="2100" spc="-1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ve</a:t>
            </a:r>
            <a:r>
              <a:rPr sz="2100" spc="-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el</a:t>
            </a:r>
            <a:r>
              <a:rPr sz="2100" spc="-3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a</a:t>
            </a:r>
            <a:r>
              <a:rPr sz="2100" spc="-1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bo</a:t>
            </a:r>
            <a:r>
              <a:rPr sz="2100" spc="-5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r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ar</a:t>
            </a:r>
            <a:r>
              <a:rPr sz="2100" spc="1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e</a:t>
            </a:r>
            <a:r>
              <a:rPr sz="2100" spc="-1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-1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im</a:t>
            </a:r>
            <a:r>
              <a:rPr sz="2100" spc="-2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p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lementar</a:t>
            </a:r>
            <a:r>
              <a:rPr sz="2100" spc="2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-1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p</a:t>
            </a:r>
            <a:r>
              <a:rPr sz="2100" spc="-2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l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ano</a:t>
            </a:r>
            <a:r>
              <a:rPr sz="2100" spc="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de </a:t>
            </a:r>
            <a:r>
              <a:rPr sz="2100" spc="-5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r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esposta</a:t>
            </a:r>
            <a:r>
              <a:rPr sz="2100" spc="-2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a</a:t>
            </a:r>
            <a:r>
              <a:rPr sz="2100" spc="-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eme</a:t>
            </a:r>
            <a:r>
              <a:rPr sz="2100" spc="-5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r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gências</a:t>
            </a:r>
            <a:r>
              <a:rPr sz="2100" spc="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que</a:t>
            </a:r>
            <a:r>
              <a:rPr sz="2100" spc="1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contemple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10759" y="1476883"/>
            <a:ext cx="3330447" cy="2608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4243" y="1797176"/>
            <a:ext cx="7828894" cy="2094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3870" y="2117217"/>
            <a:ext cx="7706636" cy="25895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67641" y="2963036"/>
            <a:ext cx="6016239" cy="21717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3590" y="3283077"/>
            <a:ext cx="3622135" cy="26885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8267" y="2581655"/>
            <a:ext cx="8790940" cy="41744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18745">
              <a:lnSpc>
                <a:spcPct val="100000"/>
              </a:lnSpc>
            </a:pPr>
            <a:r>
              <a:rPr sz="2100" spc="1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20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.</a:t>
            </a:r>
            <a:r>
              <a:rPr sz="2100" spc="1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1</a:t>
            </a:r>
            <a:r>
              <a:rPr sz="2100" spc="0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4.2</a:t>
            </a:r>
            <a:r>
              <a:rPr sz="2100" spc="35" dirty="0" smtClean="0">
                <a:solidFill>
                  <a:srgbClr val="292934"/>
                </a:solidFill>
                <a:latin typeface="Arial Rounded MT Bold"/>
                <a:cs typeface="Arial Rounded MT Bold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2100" spc="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pla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2100" spc="-1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de</a:t>
            </a:r>
            <a:r>
              <a:rPr sz="2100" spc="-1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r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spos</a:t>
            </a:r>
            <a:r>
              <a:rPr sz="2100" spc="5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2100" spc="-1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a eme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r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g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ê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ncias</a:t>
            </a:r>
            <a:r>
              <a:rPr sz="2100" spc="-1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s instalaçõ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2100" spc="-3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c</a:t>
            </a:r>
            <a:r>
              <a:rPr sz="2100" spc="5" dirty="0" smtClean="0">
                <a:solidFill>
                  <a:srgbClr val="292934"/>
                </a:solidFill>
                <a:latin typeface="Arial"/>
                <a:cs typeface="Arial"/>
              </a:rPr>
              <a:t>l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as</a:t>
            </a:r>
            <a:r>
              <a:rPr sz="2100" spc="5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2100" spc="-2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I,</a:t>
            </a:r>
            <a:r>
              <a:rPr sz="2100" spc="5" dirty="0" smtClean="0">
                <a:solidFill>
                  <a:srgbClr val="292934"/>
                </a:solidFill>
                <a:latin typeface="Arial"/>
                <a:cs typeface="Arial"/>
              </a:rPr>
              <a:t> I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I e I</a:t>
            </a:r>
            <a:r>
              <a:rPr sz="2100" spc="5" dirty="0" smtClean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2100" spc="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ve</a:t>
            </a:r>
            <a:r>
              <a:rPr sz="2100" spc="-1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100" spc="5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er</a:t>
            </a:r>
            <a:endParaRPr sz="2100">
              <a:latin typeface="Arial"/>
              <a:cs typeface="Arial"/>
            </a:endParaRPr>
          </a:p>
          <a:p>
            <a:pPr marL="3707129">
              <a:lnSpc>
                <a:spcPct val="100000"/>
              </a:lnSpc>
            </a:pPr>
            <a:r>
              <a:rPr sz="2100" dirty="0" smtClean="0">
                <a:solidFill>
                  <a:srgbClr val="292934"/>
                </a:solidFill>
                <a:latin typeface="Arial"/>
                <a:cs typeface="Arial"/>
              </a:rPr>
              <a:t>e co</a:t>
            </a:r>
            <a:r>
              <a:rPr sz="2100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te</a:t>
            </a:r>
            <a:r>
              <a:rPr sz="2100" spc="-130" dirty="0" smtClean="0">
                <a:solidFill>
                  <a:srgbClr val="292934"/>
                </a:solidFill>
                <a:latin typeface="Arial"/>
                <a:cs typeface="Arial"/>
              </a:rPr>
              <a:t>r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, </a:t>
            </a:r>
            <a:r>
              <a:rPr sz="2100" spc="-15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2100" spc="0" dirty="0" smtClean="0">
                <a:solidFill>
                  <a:srgbClr val="292934"/>
                </a:solidFill>
                <a:latin typeface="Arial"/>
                <a:cs typeface="Arial"/>
              </a:rPr>
              <a:t>o mínimo: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  <a:buClr>
                <a:srgbClr val="292934"/>
              </a:buClr>
              <a:buFont typeface="Arial"/>
              <a:buAutoNum type="alphaLcParenR"/>
              <a:tabLst>
                <a:tab pos="218440" algn="l"/>
              </a:tabLst>
            </a:pP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me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f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un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ção</a:t>
            </a:r>
            <a:r>
              <a:rPr sz="1400" b="1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(s)</a:t>
            </a:r>
            <a:r>
              <a:rPr sz="1400" b="1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res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pon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sáve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l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(</a:t>
            </a:r>
            <a:r>
              <a:rPr sz="1400" b="1" i="1" spc="-15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1400" b="1" i="1" spc="-15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)</a:t>
            </a:r>
            <a:r>
              <a:rPr sz="1400" b="1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téc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ic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(</a:t>
            </a:r>
            <a:r>
              <a:rPr sz="1400" b="1" i="1" spc="-15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)</a:t>
            </a:r>
            <a:r>
              <a:rPr sz="1400" b="1" i="1" spc="-3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pela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elaboração</a:t>
            </a:r>
            <a:r>
              <a:rPr sz="1400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revisão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do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plano;</a:t>
            </a:r>
            <a:endParaRPr sz="1400">
              <a:latin typeface="Arial"/>
              <a:cs typeface="Arial"/>
            </a:endParaRPr>
          </a:p>
          <a:p>
            <a:pPr marL="218440" indent="-205740">
              <a:lnSpc>
                <a:spcPct val="100000"/>
              </a:lnSpc>
              <a:spcBef>
                <a:spcPts val="335"/>
              </a:spcBef>
              <a:buClr>
                <a:srgbClr val="292934"/>
              </a:buClr>
              <a:buFont typeface="Arial"/>
              <a:buAutoNum type="alphaLcParenR"/>
              <a:tabLst>
                <a:tab pos="218440" algn="l"/>
              </a:tabLst>
            </a:pP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me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f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un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ção</a:t>
            </a:r>
            <a:r>
              <a:rPr sz="1400" b="1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-1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res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pon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sável</a:t>
            </a:r>
            <a:r>
              <a:rPr sz="1400" b="1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pelo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gerencia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o,</a:t>
            </a:r>
            <a:r>
              <a:rPr sz="1400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coordena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ç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ão</a:t>
            </a:r>
            <a:r>
              <a:rPr sz="1400" i="1" spc="-5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ple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entaç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ã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do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plano;</a:t>
            </a:r>
            <a:endParaRPr sz="1400">
              <a:latin typeface="Arial"/>
              <a:cs typeface="Arial"/>
            </a:endParaRPr>
          </a:p>
          <a:p>
            <a:pPr marL="12700" marR="172085">
              <a:lnSpc>
                <a:spcPct val="100000"/>
              </a:lnSpc>
              <a:spcBef>
                <a:spcPts val="335"/>
              </a:spcBef>
              <a:buClr>
                <a:srgbClr val="292934"/>
              </a:buClr>
              <a:buFont typeface="Arial"/>
              <a:buAutoNum type="alphaLcParenR"/>
              <a:tabLst>
                <a:tab pos="208915" algn="l"/>
              </a:tabLst>
            </a:pP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esi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gn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ação</a:t>
            </a:r>
            <a:r>
              <a:rPr sz="1400" b="1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te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g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ra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-15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es</a:t>
            </a:r>
            <a:r>
              <a:rPr sz="1400" b="1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da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equipe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de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ergênci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,</a:t>
            </a:r>
            <a:r>
              <a:rPr sz="1400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respon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á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v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eis</a:t>
            </a:r>
            <a:r>
              <a:rPr sz="1400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pela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execu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ç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ão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de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cada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ação</a:t>
            </a:r>
            <a:r>
              <a:rPr sz="1400" i="1" spc="-3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seus respec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iv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substi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u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;</a:t>
            </a:r>
            <a:endParaRPr sz="1400">
              <a:latin typeface="Arial"/>
              <a:cs typeface="Arial"/>
            </a:endParaRPr>
          </a:p>
          <a:p>
            <a:pPr marL="218440" indent="-205740">
              <a:lnSpc>
                <a:spcPct val="100000"/>
              </a:lnSpc>
              <a:spcBef>
                <a:spcPts val="335"/>
              </a:spcBef>
              <a:buClr>
                <a:srgbClr val="292934"/>
              </a:buClr>
              <a:buFont typeface="Arial"/>
              <a:buAutoNum type="alphaLcParenR"/>
              <a:tabLst>
                <a:tab pos="218440" algn="l"/>
              </a:tabLst>
            </a:pP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esta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b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elec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me</a:t>
            </a:r>
            <a:r>
              <a:rPr sz="1400" b="1" i="1" spc="-2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to</a:t>
            </a:r>
            <a:r>
              <a:rPr sz="1400" b="1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po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ssíve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ce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ári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3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b="1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emer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g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ê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cias,</a:t>
            </a:r>
            <a:r>
              <a:rPr sz="1400" b="1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c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b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ase</a:t>
            </a:r>
            <a:r>
              <a:rPr sz="1400" b="1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as</a:t>
            </a:r>
            <a:r>
              <a:rPr sz="1400" b="1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álises</a:t>
            </a:r>
            <a:r>
              <a:rPr sz="1400" b="1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risc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15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;</a:t>
            </a:r>
            <a:endParaRPr sz="1400">
              <a:latin typeface="Arial"/>
              <a:cs typeface="Arial"/>
            </a:endParaRPr>
          </a:p>
          <a:p>
            <a:pPr marL="218440" indent="-205740">
              <a:lnSpc>
                <a:spcPct val="100000"/>
              </a:lnSpc>
              <a:spcBef>
                <a:spcPts val="340"/>
              </a:spcBef>
              <a:buClr>
                <a:srgbClr val="292934"/>
              </a:buClr>
              <a:buFont typeface="Arial"/>
              <a:buAutoNum type="alphaLcParenR"/>
              <a:tabLst>
                <a:tab pos="218440" algn="l"/>
              </a:tabLst>
            </a:pP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escr</a:t>
            </a:r>
            <a:r>
              <a:rPr sz="1400" b="1" i="1" spc="5" dirty="0" smtClean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ção</a:t>
            </a:r>
            <a:r>
              <a:rPr sz="1400" b="1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rec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u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rs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2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necess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á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ri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para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respos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cada</a:t>
            </a:r>
            <a:r>
              <a:rPr sz="1400" i="1" spc="-3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cenário</a:t>
            </a:r>
            <a:r>
              <a:rPr sz="1400" i="1" spc="-3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conte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p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lad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;</a:t>
            </a:r>
            <a:endParaRPr sz="1400">
              <a:latin typeface="Arial"/>
              <a:cs typeface="Arial"/>
            </a:endParaRPr>
          </a:p>
          <a:p>
            <a:pPr marL="169545" indent="-157480">
              <a:lnSpc>
                <a:spcPct val="100000"/>
              </a:lnSpc>
              <a:spcBef>
                <a:spcPts val="335"/>
              </a:spcBef>
              <a:buClr>
                <a:srgbClr val="292934"/>
              </a:buClr>
              <a:buFont typeface="Arial"/>
              <a:buAutoNum type="alphaLcParenR"/>
              <a:tabLst>
                <a:tab pos="169545" algn="l"/>
              </a:tabLst>
            </a:pP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escr</a:t>
            </a:r>
            <a:r>
              <a:rPr sz="1400" b="1" i="1" spc="5" dirty="0" smtClean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ção</a:t>
            </a:r>
            <a:r>
              <a:rPr sz="1400" b="1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mei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3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co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unica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ç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ã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;</a:t>
            </a:r>
            <a:endParaRPr sz="1400">
              <a:latin typeface="Arial"/>
              <a:cs typeface="Arial"/>
            </a:endParaRPr>
          </a:p>
          <a:p>
            <a:pPr marL="218440" indent="-205740">
              <a:lnSpc>
                <a:spcPct val="100000"/>
              </a:lnSpc>
              <a:spcBef>
                <a:spcPts val="335"/>
              </a:spcBef>
              <a:buClr>
                <a:srgbClr val="292934"/>
              </a:buClr>
              <a:buFont typeface="Arial"/>
              <a:buAutoNum type="alphaLcParenR"/>
              <a:tabLst>
                <a:tab pos="218440" algn="l"/>
              </a:tabLst>
            </a:pP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p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ce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ime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respos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à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ergên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c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ia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para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cada</a:t>
            </a:r>
            <a:r>
              <a:rPr sz="1400" i="1" spc="-3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cenário</a:t>
            </a:r>
            <a:r>
              <a:rPr sz="1400" i="1" spc="-3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conte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pl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;</a:t>
            </a:r>
            <a:endParaRPr sz="1400">
              <a:latin typeface="Arial"/>
              <a:cs typeface="Arial"/>
            </a:endParaRPr>
          </a:p>
          <a:p>
            <a:pPr marL="12700" marR="12700">
              <a:lnSpc>
                <a:spcPct val="100000"/>
              </a:lnSpc>
              <a:spcBef>
                <a:spcPts val="335"/>
              </a:spcBef>
              <a:buClr>
                <a:srgbClr val="292934"/>
              </a:buClr>
              <a:buFont typeface="Arial"/>
              <a:buAutoNum type="alphaLcParenR"/>
              <a:tabLst>
                <a:tab pos="218440" algn="l"/>
              </a:tabLst>
            </a:pP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p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ce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ime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p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ara</a:t>
            </a:r>
            <a:r>
              <a:rPr sz="1400" b="1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c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un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icação</a:t>
            </a:r>
            <a:r>
              <a:rPr sz="1400" b="1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aci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ame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to</a:t>
            </a:r>
            <a:r>
              <a:rPr sz="1400" b="1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das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autorida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es</a:t>
            </a:r>
            <a:r>
              <a:rPr sz="1400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públicas</a:t>
            </a:r>
            <a:r>
              <a:rPr sz="1400" i="1" spc="-3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desenc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da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ajuda 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útua,</a:t>
            </a:r>
            <a:r>
              <a:rPr sz="1400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caso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exista;</a:t>
            </a:r>
            <a:endParaRPr sz="1400">
              <a:latin typeface="Arial"/>
              <a:cs typeface="Arial"/>
            </a:endParaRPr>
          </a:p>
          <a:p>
            <a:pPr marL="160020" indent="-147955">
              <a:lnSpc>
                <a:spcPct val="100000"/>
              </a:lnSpc>
              <a:spcBef>
                <a:spcPts val="335"/>
              </a:spcBef>
              <a:buClr>
                <a:srgbClr val="292934"/>
              </a:buClr>
              <a:buFont typeface="Arial"/>
              <a:buAutoNum type="alphaLcParenR" startAt="9"/>
              <a:tabLst>
                <a:tab pos="160020" algn="l"/>
              </a:tabLst>
            </a:pP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p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ce</a:t>
            </a:r>
            <a:r>
              <a:rPr sz="1400" b="1" i="1" spc="-15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im</a:t>
            </a:r>
            <a:r>
              <a:rPr sz="1400" b="1" i="1" spc="-5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6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p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ara</a:t>
            </a:r>
            <a:r>
              <a:rPr sz="1400" b="1" i="1" spc="-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rie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ta</a:t>
            </a:r>
            <a:r>
              <a:rPr sz="1400" b="1" i="1" spc="-5" dirty="0" smtClean="0">
                <a:solidFill>
                  <a:srgbClr val="292934"/>
                </a:solidFill>
                <a:latin typeface="Arial"/>
                <a:cs typeface="Arial"/>
              </a:rPr>
              <a:t>ç</a:t>
            </a:r>
            <a:r>
              <a:rPr sz="1400" b="1" i="1" spc="-15" dirty="0" smtClean="0">
                <a:solidFill>
                  <a:srgbClr val="292934"/>
                </a:solidFill>
                <a:latin typeface="Arial"/>
                <a:cs typeface="Arial"/>
              </a:rPr>
              <a:t>ã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visita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n</a:t>
            </a:r>
            <a:r>
              <a:rPr sz="1400" b="1" i="1" spc="-15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b="1" i="1" spc="5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,</a:t>
            </a:r>
            <a:r>
              <a:rPr sz="1400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qu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nto</a:t>
            </a:r>
            <a:r>
              <a:rPr sz="1400" i="1" spc="-3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aos</a:t>
            </a:r>
            <a:r>
              <a:rPr sz="1400" i="1" spc="-3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riscos</a:t>
            </a:r>
            <a:r>
              <a:rPr sz="1400" i="1" spc="-3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exi</a:t>
            </a:r>
            <a:r>
              <a:rPr sz="1400" i="1" spc="5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ten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t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es</a:t>
            </a:r>
            <a:r>
              <a:rPr sz="1400" i="1" spc="-5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co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pr</a:t>
            </a:r>
            <a:r>
              <a:rPr sz="1400" i="1" spc="-5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ced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r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em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situaçõ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i="1" dirty="0" smtClean="0">
                <a:solidFill>
                  <a:srgbClr val="292934"/>
                </a:solidFill>
                <a:latin typeface="Arial"/>
                <a:cs typeface="Arial"/>
              </a:rPr>
              <a:t>de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ergência;</a:t>
            </a:r>
            <a:endParaRPr sz="1400">
              <a:latin typeface="Arial"/>
              <a:cs typeface="Arial"/>
            </a:endParaRPr>
          </a:p>
          <a:p>
            <a:pPr marL="160020" indent="-147955">
              <a:lnSpc>
                <a:spcPct val="100000"/>
              </a:lnSpc>
              <a:spcBef>
                <a:spcPts val="335"/>
              </a:spcBef>
              <a:buClr>
                <a:srgbClr val="292934"/>
              </a:buClr>
              <a:buFont typeface="Arial"/>
              <a:buAutoNum type="alphaLcParenR" startAt="10"/>
              <a:tabLst>
                <a:tab pos="160020" algn="l"/>
              </a:tabLst>
            </a:pP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cronogr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a,</a:t>
            </a:r>
            <a:r>
              <a:rPr sz="1400" i="1" spc="-5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m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etodologia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1400" i="1" spc="-1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registr</a:t>
            </a:r>
            <a:r>
              <a:rPr sz="1400" i="1" spc="-15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i="1" spc="-4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de</a:t>
            </a:r>
            <a:r>
              <a:rPr sz="1400" i="1" spc="-20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reali</a:t>
            </a:r>
            <a:r>
              <a:rPr sz="1400" i="1" spc="-45" dirty="0" smtClean="0">
                <a:solidFill>
                  <a:srgbClr val="292934"/>
                </a:solidFill>
                <a:latin typeface="Arial"/>
                <a:cs typeface="Arial"/>
              </a:rPr>
              <a:t>z</a:t>
            </a:r>
            <a:r>
              <a:rPr sz="1400" i="1" spc="0" dirty="0" smtClean="0">
                <a:solidFill>
                  <a:srgbClr val="292934"/>
                </a:solidFill>
                <a:latin typeface="Arial"/>
                <a:cs typeface="Arial"/>
              </a:rPr>
              <a:t>ação de</a:t>
            </a:r>
            <a:r>
              <a:rPr sz="1400" i="1" spc="-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exerc</a:t>
            </a:r>
            <a:r>
              <a:rPr sz="1400" b="1" i="1" spc="5" dirty="0" smtClean="0">
                <a:solidFill>
                  <a:srgbClr val="292934"/>
                </a:solidFill>
                <a:latin typeface="Arial"/>
                <a:cs typeface="Arial"/>
              </a:rPr>
              <a:t>í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ci</a:t>
            </a:r>
            <a:r>
              <a:rPr sz="1400" b="1" i="1" spc="-20" dirty="0" smtClean="0">
                <a:solidFill>
                  <a:srgbClr val="292934"/>
                </a:solidFill>
                <a:latin typeface="Arial"/>
                <a:cs typeface="Arial"/>
              </a:rPr>
              <a:t>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</a:t>
            </a:r>
            <a:r>
              <a:rPr sz="1400" b="1" i="1" spc="-45" dirty="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sim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u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la</a:t>
            </a:r>
            <a:r>
              <a:rPr sz="1400" b="1" i="1" spc="-10" dirty="0" smtClean="0">
                <a:solidFill>
                  <a:srgbClr val="292934"/>
                </a:solidFill>
                <a:latin typeface="Arial"/>
                <a:cs typeface="Arial"/>
              </a:rPr>
              <a:t>do</a:t>
            </a:r>
            <a:r>
              <a:rPr sz="1400" b="1" i="1" spc="0" dirty="0" smtClean="0">
                <a:solidFill>
                  <a:srgbClr val="292934"/>
                </a:solidFill>
                <a:latin typeface="Arial"/>
                <a:cs typeface="Arial"/>
              </a:rPr>
              <a:t>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7687" y="260413"/>
            <a:ext cx="8229600" cy="6334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7687" y="260413"/>
            <a:ext cx="8229600" cy="633412"/>
          </a:xfrm>
          <a:custGeom>
            <a:avLst/>
            <a:gdLst/>
            <a:ahLst/>
            <a:cxnLst/>
            <a:rect l="l" t="t" r="r" b="b"/>
            <a:pathLst>
              <a:path w="8229600" h="633412">
                <a:moveTo>
                  <a:pt x="0" y="633412"/>
                </a:moveTo>
                <a:lnTo>
                  <a:pt x="8229600" y="633412"/>
                </a:lnTo>
                <a:lnTo>
                  <a:pt x="8229600" y="0"/>
                </a:lnTo>
                <a:lnTo>
                  <a:pt x="0" y="0"/>
                </a:lnTo>
                <a:lnTo>
                  <a:pt x="0" y="633412"/>
                </a:lnTo>
                <a:close/>
              </a:path>
            </a:pathLst>
          </a:custGeom>
          <a:ln w="9525">
            <a:solidFill>
              <a:srgbClr val="CC00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6343" y="258317"/>
            <a:ext cx="7590155" cy="6172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000" spc="-25" dirty="0" smtClean="0">
                <a:latin typeface="Arial"/>
                <a:cs typeface="Arial"/>
              </a:rPr>
              <a:t>Plano</a:t>
            </a:r>
            <a:r>
              <a:rPr sz="4000" spc="-5" dirty="0" smtClean="0">
                <a:latin typeface="Arial"/>
                <a:cs typeface="Arial"/>
              </a:rPr>
              <a:t> </a:t>
            </a:r>
            <a:r>
              <a:rPr sz="4000" spc="-25" dirty="0" smtClean="0">
                <a:latin typeface="Arial"/>
                <a:cs typeface="Arial"/>
              </a:rPr>
              <a:t>de</a:t>
            </a:r>
            <a:r>
              <a:rPr sz="4000" spc="-5" dirty="0" smtClean="0">
                <a:latin typeface="Arial"/>
                <a:cs typeface="Arial"/>
              </a:rPr>
              <a:t> </a:t>
            </a:r>
            <a:r>
              <a:rPr sz="4000" spc="-25" dirty="0" smtClean="0">
                <a:latin typeface="Arial"/>
                <a:cs typeface="Arial"/>
              </a:rPr>
              <a:t>Resposta</a:t>
            </a:r>
            <a:r>
              <a:rPr sz="4000" spc="5" dirty="0" smtClean="0">
                <a:latin typeface="Arial"/>
                <a:cs typeface="Arial"/>
              </a:rPr>
              <a:t> </a:t>
            </a:r>
            <a:r>
              <a:rPr sz="4000" spc="-25" dirty="0" smtClean="0">
                <a:latin typeface="Arial"/>
                <a:cs typeface="Arial"/>
              </a:rPr>
              <a:t>à</a:t>
            </a:r>
            <a:r>
              <a:rPr sz="4000" spc="5" dirty="0" smtClean="0">
                <a:latin typeface="Arial"/>
                <a:cs typeface="Arial"/>
              </a:rPr>
              <a:t> </a:t>
            </a:r>
            <a:r>
              <a:rPr sz="4000" spc="-30" dirty="0" smtClean="0">
                <a:latin typeface="Arial"/>
                <a:cs typeface="Arial"/>
              </a:rPr>
              <a:t>Em</a:t>
            </a:r>
            <a:r>
              <a:rPr sz="4000" spc="-40" dirty="0" smtClean="0">
                <a:latin typeface="Arial"/>
                <a:cs typeface="Arial"/>
              </a:rPr>
              <a:t>e</a:t>
            </a:r>
            <a:r>
              <a:rPr sz="4000" spc="-20" dirty="0" smtClean="0">
                <a:latin typeface="Arial"/>
                <a:cs typeface="Arial"/>
              </a:rPr>
              <a:t>rgência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387" y="1052528"/>
            <a:ext cx="8857107" cy="5688838"/>
          </a:xfrm>
          <a:custGeom>
            <a:avLst/>
            <a:gdLst/>
            <a:ahLst/>
            <a:cxnLst/>
            <a:rect l="l" t="t" r="r" b="b"/>
            <a:pathLst>
              <a:path w="8857107" h="5688838">
                <a:moveTo>
                  <a:pt x="0" y="5688838"/>
                </a:moveTo>
                <a:lnTo>
                  <a:pt x="8857107" y="5688838"/>
                </a:lnTo>
                <a:lnTo>
                  <a:pt x="8857107" y="0"/>
                </a:lnTo>
                <a:lnTo>
                  <a:pt x="0" y="0"/>
                </a:lnTo>
                <a:lnTo>
                  <a:pt x="0" y="5688838"/>
                </a:lnTo>
                <a:close/>
              </a:path>
            </a:pathLst>
          </a:custGeom>
          <a:ln w="9525">
            <a:solidFill>
              <a:srgbClr val="663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59023" y="999744"/>
            <a:ext cx="4838700" cy="626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13576" y="1333500"/>
            <a:ext cx="2502407" cy="6263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439" y="1668779"/>
            <a:ext cx="5294376" cy="626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09515" y="2005583"/>
            <a:ext cx="4591812" cy="6263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39" y="2342388"/>
            <a:ext cx="3887724" cy="6263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00955" y="3595115"/>
            <a:ext cx="3771900" cy="6263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39" y="3931920"/>
            <a:ext cx="5113020" cy="6263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68952" y="4276344"/>
            <a:ext cx="4498848" cy="6141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343" y="4611623"/>
            <a:ext cx="7402068" cy="61417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5780" y="5186171"/>
            <a:ext cx="3217163" cy="6263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79320" y="6201154"/>
            <a:ext cx="449580" cy="6233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50667" y="1160399"/>
            <a:ext cx="4442530" cy="2184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98705" y="1495933"/>
            <a:ext cx="2054769" cy="2723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2575" y="1830958"/>
            <a:ext cx="4907009" cy="27258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2961" y="2166239"/>
            <a:ext cx="4129982" cy="27227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7054" y="2506472"/>
            <a:ext cx="3502973" cy="21501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84968" y="3757295"/>
            <a:ext cx="3318775" cy="27259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3387" y="4094098"/>
            <a:ext cx="4722571" cy="27152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58267" y="1090421"/>
            <a:ext cx="8470900" cy="36150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7324090" algn="l"/>
              </a:tabLst>
            </a:pPr>
            <a:r>
              <a:rPr sz="2200" spc="-15" dirty="0" smtClean="0">
                <a:latin typeface="Arial"/>
                <a:cs typeface="Arial"/>
              </a:rPr>
              <a:t>Nos ca</a:t>
            </a:r>
            <a:r>
              <a:rPr sz="2200" spc="-10" dirty="0" smtClean="0">
                <a:latin typeface="Arial"/>
                <a:cs typeface="Arial"/>
              </a:rPr>
              <a:t>s</a:t>
            </a:r>
            <a:r>
              <a:rPr sz="2200" spc="-15" dirty="0" smtClean="0">
                <a:latin typeface="Arial"/>
                <a:cs typeface="Arial"/>
              </a:rPr>
              <a:t>os</a:t>
            </a:r>
            <a:r>
              <a:rPr sz="2200" spc="-10" dirty="0" smtClean="0">
                <a:latin typeface="Arial"/>
                <a:cs typeface="Arial"/>
              </a:rPr>
              <a:t> </a:t>
            </a:r>
            <a:r>
              <a:rPr sz="2200" spc="-20" dirty="0" smtClean="0">
                <a:latin typeface="Arial"/>
                <a:cs typeface="Arial"/>
              </a:rPr>
              <a:t>em</a:t>
            </a:r>
            <a:r>
              <a:rPr sz="2200" spc="2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que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os	</a:t>
            </a:r>
            <a:r>
              <a:rPr sz="2200" spc="-10" dirty="0" smtClean="0">
                <a:latin typeface="Arial"/>
                <a:cs typeface="Arial"/>
              </a:rPr>
              <a:t>indique</a:t>
            </a:r>
            <a:r>
              <a:rPr sz="2200" spc="-20" dirty="0" smtClean="0">
                <a:latin typeface="Arial"/>
                <a:cs typeface="Arial"/>
              </a:rPr>
              <a:t>m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200" spc="-15" dirty="0" smtClean="0">
                <a:latin typeface="Arial"/>
                <a:cs typeface="Arial"/>
              </a:rPr>
              <a:t>a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po</a:t>
            </a:r>
            <a:r>
              <a:rPr sz="2200" spc="-10" dirty="0" smtClean="0">
                <a:latin typeface="Arial"/>
                <a:cs typeface="Arial"/>
              </a:rPr>
              <a:t>s</a:t>
            </a:r>
            <a:r>
              <a:rPr sz="2200" spc="-15" dirty="0" smtClean="0">
                <a:latin typeface="Arial"/>
                <a:cs typeface="Arial"/>
              </a:rPr>
              <a:t>s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0" dirty="0" smtClean="0">
                <a:latin typeface="Arial"/>
                <a:cs typeface="Arial"/>
              </a:rPr>
              <a:t>bil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5" dirty="0" smtClean="0">
                <a:latin typeface="Arial"/>
                <a:cs typeface="Arial"/>
              </a:rPr>
              <a:t>da</a:t>
            </a:r>
            <a:r>
              <a:rPr sz="2200" spc="-10" dirty="0" smtClean="0">
                <a:latin typeface="Arial"/>
                <a:cs typeface="Arial"/>
              </a:rPr>
              <a:t>d</a:t>
            </a:r>
            <a:r>
              <a:rPr sz="2200" spc="-15" dirty="0" smtClean="0">
                <a:latin typeface="Arial"/>
                <a:cs typeface="Arial"/>
              </a:rPr>
              <a:t>e</a:t>
            </a:r>
            <a:r>
              <a:rPr sz="2200" spc="-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de o</a:t>
            </a:r>
            <a:r>
              <a:rPr sz="2200" spc="-10" dirty="0" smtClean="0">
                <a:latin typeface="Arial"/>
                <a:cs typeface="Arial"/>
              </a:rPr>
              <a:t>c</a:t>
            </a:r>
            <a:r>
              <a:rPr sz="2200" spc="-15" dirty="0" smtClean="0">
                <a:latin typeface="Arial"/>
                <a:cs typeface="Arial"/>
              </a:rPr>
              <a:t>orrên</a:t>
            </a:r>
            <a:r>
              <a:rPr sz="2200" spc="-10" dirty="0" smtClean="0">
                <a:latin typeface="Arial"/>
                <a:cs typeface="Arial"/>
              </a:rPr>
              <a:t>cia </a:t>
            </a:r>
            <a:r>
              <a:rPr sz="2200" spc="-15" dirty="0" smtClean="0">
                <a:latin typeface="Arial"/>
                <a:cs typeface="Arial"/>
              </a:rPr>
              <a:t>de </a:t>
            </a:r>
            <a:r>
              <a:rPr sz="2200" spc="-20" dirty="0" smtClean="0">
                <a:latin typeface="Arial"/>
                <a:cs typeface="Arial"/>
              </a:rPr>
              <a:t>um</a:t>
            </a:r>
            <a:r>
              <a:rPr sz="2200" spc="2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a</a:t>
            </a:r>
            <a:r>
              <a:rPr sz="2200" spc="-10" dirty="0" smtClean="0">
                <a:latin typeface="Arial"/>
                <a:cs typeface="Arial"/>
              </a:rPr>
              <a:t>cidente </a:t>
            </a:r>
            <a:r>
              <a:rPr sz="2200" spc="-15" dirty="0" smtClean="0">
                <a:latin typeface="Arial"/>
                <a:cs typeface="Arial"/>
              </a:rPr>
              <a:t>c</a:t>
            </a:r>
            <a:r>
              <a:rPr sz="2200" spc="-10" dirty="0" smtClean="0">
                <a:latin typeface="Arial"/>
                <a:cs typeface="Arial"/>
              </a:rPr>
              <a:t>ujas</a:t>
            </a:r>
            <a:endParaRPr sz="2200">
              <a:latin typeface="Arial"/>
              <a:cs typeface="Arial"/>
            </a:endParaRPr>
          </a:p>
          <a:p>
            <a:pPr marL="4932680">
              <a:lnSpc>
                <a:spcPct val="100000"/>
              </a:lnSpc>
            </a:pPr>
            <a:r>
              <a:rPr sz="2200" spc="-10" dirty="0" smtClean="0">
                <a:latin typeface="Arial"/>
                <a:cs typeface="Arial"/>
              </a:rPr>
              <a:t>,</a:t>
            </a:r>
            <a:r>
              <a:rPr sz="2200" spc="-4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o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empregador</a:t>
            </a:r>
            <a:r>
              <a:rPr sz="2200" spc="2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deve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630"/>
              </a:lnSpc>
            </a:pPr>
            <a:r>
              <a:rPr sz="2200" spc="-10" dirty="0" smtClean="0">
                <a:latin typeface="Arial"/>
                <a:cs typeface="Arial"/>
              </a:rPr>
              <a:t>incorporar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no plano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de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emergên</a:t>
            </a:r>
            <a:r>
              <a:rPr sz="2200" spc="-10" dirty="0" smtClean="0">
                <a:latin typeface="Arial"/>
                <a:cs typeface="Arial"/>
              </a:rPr>
              <a:t>cia</a:t>
            </a:r>
            <a:endParaRPr sz="2200">
              <a:latin typeface="Arial"/>
              <a:cs typeface="Arial"/>
            </a:endParaRPr>
          </a:p>
          <a:p>
            <a:pPr marL="12700" marR="568960" indent="3512820" algn="just">
              <a:lnSpc>
                <a:spcPct val="100299"/>
              </a:lnSpc>
              <a:spcBef>
                <a:spcPts val="5"/>
              </a:spcBef>
            </a:pPr>
            <a:r>
              <a:rPr sz="2200" spc="-10" dirty="0" smtClean="0">
                <a:latin typeface="Arial"/>
                <a:cs typeface="Arial"/>
              </a:rPr>
              <a:t>,</a:t>
            </a:r>
            <a:r>
              <a:rPr sz="2200" spc="25" dirty="0" smtClean="0">
                <a:latin typeface="Arial"/>
                <a:cs typeface="Arial"/>
              </a:rPr>
              <a:t> 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e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s</a:t>
            </a:r>
            <a:r>
              <a:rPr sz="2200" spc="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t</a:t>
            </a:r>
            <a:r>
              <a:rPr sz="2200" spc="-4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be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le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cendo</a:t>
            </a:r>
            <a:r>
              <a:rPr sz="2200" spc="-3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m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eca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n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i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smos</a:t>
            </a:r>
            <a:r>
              <a:rPr sz="2200" spc="-4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de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c</a:t>
            </a:r>
            <a:r>
              <a:rPr sz="2200" spc="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o</a:t>
            </a:r>
            <a:r>
              <a:rPr sz="2200" spc="-4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m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u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nic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</a:t>
            </a:r>
            <a:r>
              <a:rPr sz="2200" spc="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ç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ão</a:t>
            </a:r>
            <a:r>
              <a:rPr sz="2200" spc="-4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e</a:t>
            </a:r>
            <a:r>
              <a:rPr sz="2200" spc="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</a:t>
            </a:r>
            <a:r>
              <a:rPr sz="2200" spc="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l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e</a:t>
            </a:r>
            <a:r>
              <a:rPr sz="2200" spc="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r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t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,</a:t>
            </a:r>
            <a:r>
              <a:rPr sz="2200" spc="-4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de </a:t>
            </a:r>
            <a:r>
              <a:rPr sz="2200" spc="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i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s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o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la</a:t>
            </a:r>
            <a:r>
              <a:rPr sz="2200" spc="-2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me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n</a:t>
            </a:r>
            <a:r>
              <a:rPr sz="2200" spc="-2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t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o</a:t>
            </a:r>
            <a:r>
              <a:rPr sz="2200" spc="-3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da 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á</a:t>
            </a:r>
            <a:r>
              <a:rPr sz="2200" spc="-6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r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e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 </a:t>
            </a:r>
            <a:r>
              <a:rPr sz="2200" spc="-6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</a:t>
            </a:r>
            <a:r>
              <a:rPr sz="2200" spc="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t</a:t>
            </a:r>
            <a:r>
              <a:rPr sz="2200" spc="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i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ngi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d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</a:t>
            </a:r>
            <a:r>
              <a:rPr sz="2200" spc="-3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e de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ac</a:t>
            </a:r>
            <a:r>
              <a:rPr sz="2200" spc="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i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o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n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amento</a:t>
            </a:r>
            <a:r>
              <a:rPr sz="2200" spc="-4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d</a:t>
            </a:r>
            <a:r>
              <a:rPr sz="2200" spc="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s</a:t>
            </a:r>
            <a:r>
              <a:rPr sz="2200" spc="-2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au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torida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d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e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s</a:t>
            </a:r>
            <a:r>
              <a:rPr sz="2200" spc="-4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 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p</a:t>
            </a:r>
            <a:r>
              <a:rPr sz="2200" spc="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ú</a:t>
            </a:r>
            <a:r>
              <a:rPr sz="2200" spc="-3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b</a:t>
            </a:r>
            <a:r>
              <a:rPr sz="2200" spc="-10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l</a:t>
            </a:r>
            <a:r>
              <a:rPr sz="2200" spc="-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i</a:t>
            </a:r>
            <a:r>
              <a:rPr sz="2200" spc="-15" dirty="0" smtClean="0">
                <a:solidFill>
                  <a:srgbClr val="663300"/>
                </a:solidFill>
                <a:latin typeface="Arial Rounded MT Bold"/>
                <a:cs typeface="Arial Rounded MT Bold"/>
              </a:rPr>
              <a:t>cas</a:t>
            </a:r>
            <a:endParaRPr sz="2200">
              <a:latin typeface="Arial Rounded MT Bold"/>
              <a:cs typeface="Arial Rounded MT Bold"/>
            </a:endParaRPr>
          </a:p>
          <a:p>
            <a:pPr>
              <a:lnSpc>
                <a:spcPts val="950"/>
              </a:lnSpc>
              <a:spcBef>
                <a:spcPts val="5"/>
              </a:spcBef>
            </a:pPr>
            <a:endParaRPr sz="95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2200" spc="-20" dirty="0" smtClean="0">
                <a:latin typeface="Arial"/>
                <a:cs typeface="Arial"/>
              </a:rPr>
              <a:t>O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plano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de </a:t>
            </a:r>
            <a:r>
              <a:rPr sz="2200" spc="-10" dirty="0" smtClean="0">
                <a:latin typeface="Arial"/>
                <a:cs typeface="Arial"/>
              </a:rPr>
              <a:t>res</a:t>
            </a:r>
            <a:r>
              <a:rPr sz="2200" spc="-15" dirty="0" smtClean="0">
                <a:latin typeface="Arial"/>
                <a:cs typeface="Arial"/>
              </a:rPr>
              <a:t>po</a:t>
            </a:r>
            <a:r>
              <a:rPr sz="2200" spc="-10" dirty="0" smtClean="0">
                <a:latin typeface="Arial"/>
                <a:cs typeface="Arial"/>
              </a:rPr>
              <a:t>sta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a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emerg</a:t>
            </a:r>
            <a:r>
              <a:rPr sz="2200" spc="-10" dirty="0" smtClean="0">
                <a:latin typeface="Arial"/>
                <a:cs typeface="Arial"/>
              </a:rPr>
              <a:t>ê</a:t>
            </a:r>
            <a:r>
              <a:rPr sz="2200" spc="-15" dirty="0" smtClean="0">
                <a:latin typeface="Arial"/>
                <a:cs typeface="Arial"/>
              </a:rPr>
              <a:t>n</a:t>
            </a:r>
            <a:r>
              <a:rPr sz="2200" spc="-10" dirty="0" smtClean="0">
                <a:latin typeface="Arial"/>
                <a:cs typeface="Arial"/>
              </a:rPr>
              <a:t>cias</a:t>
            </a:r>
            <a:endParaRPr sz="2200">
              <a:latin typeface="Arial"/>
              <a:cs typeface="Arial"/>
            </a:endParaRPr>
          </a:p>
          <a:p>
            <a:pPr marL="12700" marR="702310" indent="4803775">
              <a:lnSpc>
                <a:spcPts val="2630"/>
              </a:lnSpc>
              <a:spcBef>
                <a:spcPts val="105"/>
              </a:spcBef>
            </a:pPr>
            <a:r>
              <a:rPr sz="2200" spc="-15" dirty="0" smtClean="0">
                <a:latin typeface="Arial Rounded MT Bold"/>
                <a:cs typeface="Arial Rounded MT Bold"/>
              </a:rPr>
              <a:t>e/ou</a:t>
            </a:r>
            <a:r>
              <a:rPr sz="2200" spc="-5" dirty="0" smtClean="0">
                <a:latin typeface="Arial Rounded MT Bold"/>
                <a:cs typeface="Arial Rounded MT Bold"/>
              </a:rPr>
              <a:t> </a:t>
            </a:r>
            <a:r>
              <a:rPr sz="2200" spc="-15" dirty="0" smtClean="0">
                <a:latin typeface="Arial Rounded MT Bold"/>
                <a:cs typeface="Arial Rounded MT Bold"/>
              </a:rPr>
              <a:t>na</a:t>
            </a:r>
            <a:r>
              <a:rPr sz="2200" spc="5" dirty="0" smtClean="0">
                <a:latin typeface="Arial Rounded MT Bold"/>
                <a:cs typeface="Arial Rounded MT Bold"/>
              </a:rPr>
              <a:t> </a:t>
            </a:r>
            <a:r>
              <a:rPr sz="2200" spc="-10" dirty="0" smtClean="0">
                <a:latin typeface="Arial Rounded MT Bold"/>
                <a:cs typeface="Arial Rounded MT Bold"/>
              </a:rPr>
              <a:t>o</a:t>
            </a:r>
            <a:r>
              <a:rPr sz="2200" spc="-15" dirty="0" smtClean="0">
                <a:latin typeface="Arial Rounded MT Bold"/>
                <a:cs typeface="Arial Rounded MT Bold"/>
              </a:rPr>
              <a:t>c</a:t>
            </a:r>
            <a:r>
              <a:rPr sz="2200" spc="-10" dirty="0" smtClean="0">
                <a:latin typeface="Arial Rounded MT Bold"/>
                <a:cs typeface="Arial Rounded MT Bold"/>
              </a:rPr>
              <a:t>o</a:t>
            </a:r>
            <a:r>
              <a:rPr sz="2200" spc="-40" dirty="0" smtClean="0">
                <a:latin typeface="Arial Rounded MT Bold"/>
                <a:cs typeface="Arial Rounded MT Bold"/>
              </a:rPr>
              <a:t>r</a:t>
            </a:r>
            <a:r>
              <a:rPr sz="2200" spc="-15" dirty="0" smtClean="0">
                <a:latin typeface="Arial Rounded MT Bold"/>
                <a:cs typeface="Arial Rounded MT Bold"/>
              </a:rPr>
              <a:t>rênc</a:t>
            </a:r>
            <a:r>
              <a:rPr sz="2200" spc="-5" dirty="0" smtClean="0">
                <a:latin typeface="Arial Rounded MT Bold"/>
                <a:cs typeface="Arial Rounded MT Bold"/>
              </a:rPr>
              <a:t>i</a:t>
            </a:r>
            <a:r>
              <a:rPr sz="2200" spc="-15" dirty="0" smtClean="0">
                <a:latin typeface="Arial Rounded MT Bold"/>
                <a:cs typeface="Arial Rounded MT Bold"/>
              </a:rPr>
              <a:t>a</a:t>
            </a:r>
            <a:r>
              <a:rPr sz="2200" spc="-5" dirty="0" smtClean="0">
                <a:latin typeface="Arial Rounded MT Bold"/>
                <a:cs typeface="Arial Rounded MT Bold"/>
              </a:rPr>
              <a:t> </a:t>
            </a:r>
            <a:r>
              <a:rPr sz="2200" spc="-30" dirty="0" smtClean="0">
                <a:latin typeface="Arial Rounded MT Bold"/>
                <a:cs typeface="Arial Rounded MT Bold"/>
              </a:rPr>
              <a:t>d</a:t>
            </a:r>
            <a:r>
              <a:rPr sz="2200" spc="-15" dirty="0" smtClean="0">
                <a:latin typeface="Arial Rounded MT Bold"/>
                <a:cs typeface="Arial Rounded MT Bold"/>
              </a:rPr>
              <a:t>e</a:t>
            </a:r>
            <a:r>
              <a:rPr sz="2200" spc="-10" dirty="0" smtClean="0">
                <a:latin typeface="Arial Rounded MT Bold"/>
                <a:cs typeface="Arial Rounded MT Bold"/>
              </a:rPr>
              <a:t> situ</a:t>
            </a:r>
            <a:r>
              <a:rPr sz="2200" spc="-15" dirty="0" smtClean="0">
                <a:latin typeface="Arial Rounded MT Bold"/>
                <a:cs typeface="Arial Rounded MT Bold"/>
              </a:rPr>
              <a:t>açõ</a:t>
            </a:r>
            <a:r>
              <a:rPr sz="2200" spc="-10" dirty="0" smtClean="0">
                <a:latin typeface="Arial Rounded MT Bold"/>
                <a:cs typeface="Arial Rounded MT Bold"/>
              </a:rPr>
              <a:t>e</a:t>
            </a:r>
            <a:r>
              <a:rPr sz="2200" spc="-15" dirty="0" smtClean="0">
                <a:latin typeface="Arial Rounded MT Bold"/>
                <a:cs typeface="Arial Rounded MT Bold"/>
              </a:rPr>
              <a:t>s </a:t>
            </a:r>
            <a:r>
              <a:rPr sz="2200" spc="-75" dirty="0" smtClean="0">
                <a:latin typeface="Arial Rounded MT Bold"/>
                <a:cs typeface="Arial Rounded MT Bold"/>
              </a:rPr>
              <a:t>r</a:t>
            </a:r>
            <a:r>
              <a:rPr sz="2200" spc="-15" dirty="0" smtClean="0">
                <a:latin typeface="Arial Rounded MT Bold"/>
                <a:cs typeface="Arial Rounded MT Bold"/>
              </a:rPr>
              <a:t>eai</a:t>
            </a:r>
            <a:r>
              <a:rPr sz="2200" spc="-5" dirty="0" smtClean="0">
                <a:latin typeface="Arial Rounded MT Bold"/>
                <a:cs typeface="Arial Rounded MT Bold"/>
              </a:rPr>
              <a:t>s</a:t>
            </a:r>
            <a:r>
              <a:rPr sz="2200" spc="-10" dirty="0" smtClean="0">
                <a:latin typeface="Arial"/>
                <a:cs typeface="Arial"/>
              </a:rPr>
              <a:t>,</a:t>
            </a:r>
            <a:r>
              <a:rPr sz="2200" spc="2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c</a:t>
            </a:r>
            <a:r>
              <a:rPr sz="2200" spc="-10" dirty="0" smtClean="0">
                <a:latin typeface="Arial"/>
                <a:cs typeface="Arial"/>
              </a:rPr>
              <a:t>o</a:t>
            </a:r>
            <a:r>
              <a:rPr sz="2200" spc="-20" dirty="0" smtClean="0">
                <a:latin typeface="Arial"/>
                <a:cs typeface="Arial"/>
              </a:rPr>
              <a:t>m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o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objet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5" dirty="0" smtClean="0">
                <a:latin typeface="Arial"/>
                <a:cs typeface="Arial"/>
              </a:rPr>
              <a:t>vo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de</a:t>
            </a:r>
            <a:endParaRPr sz="22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49291" y="4424807"/>
            <a:ext cx="4087241" cy="26606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79654" y="4760086"/>
            <a:ext cx="7030593" cy="27941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8262" y="5345303"/>
            <a:ext cx="2839228" cy="22618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58267" y="5280786"/>
            <a:ext cx="1774825" cy="6807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200" spc="-15" dirty="0" smtClean="0">
                <a:latin typeface="Arial"/>
                <a:cs typeface="Arial"/>
              </a:rPr>
              <a:t>Os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00" spc="-10" dirty="0" smtClean="0">
                <a:latin typeface="Arial"/>
                <a:cs typeface="Arial"/>
              </a:rPr>
              <a:t>trabalho,</a:t>
            </a:r>
            <a:r>
              <a:rPr sz="2200" spc="2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 Rounded MT Bold"/>
                <a:cs typeface="Arial Rounded MT Bold"/>
              </a:rPr>
              <a:t>c</a:t>
            </a:r>
            <a:r>
              <a:rPr sz="2200" spc="-10" dirty="0" smtClean="0">
                <a:latin typeface="Arial Rounded MT Bold"/>
                <a:cs typeface="Arial Rounded MT Bold"/>
              </a:rPr>
              <a:t>o</a:t>
            </a:r>
            <a:r>
              <a:rPr sz="2200" spc="-20" dirty="0" smtClean="0">
                <a:latin typeface="Arial Rounded MT Bold"/>
                <a:cs typeface="Arial Rounded MT Bold"/>
              </a:rPr>
              <a:t>m</a:t>
            </a:r>
            <a:endParaRPr sz="2200">
              <a:latin typeface="Arial Rounded MT Bold"/>
              <a:cs typeface="Arial Rounded MT Bold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108454" y="5689714"/>
            <a:ext cx="4281170" cy="26042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21764" y="5535167"/>
            <a:ext cx="4652772" cy="58978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600703" y="5280786"/>
            <a:ext cx="5278120" cy="6807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200" spc="-15" dirty="0" smtClean="0">
                <a:latin typeface="Arial"/>
                <a:cs typeface="Arial"/>
              </a:rPr>
              <a:t>devem</a:t>
            </a:r>
            <a:r>
              <a:rPr sz="2200" spc="2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s</a:t>
            </a:r>
            <a:r>
              <a:rPr sz="2200" spc="-10" dirty="0" smtClean="0">
                <a:latin typeface="Arial"/>
                <a:cs typeface="Arial"/>
              </a:rPr>
              <a:t>er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real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5" dirty="0" smtClean="0">
                <a:latin typeface="Arial"/>
                <a:cs typeface="Arial"/>
              </a:rPr>
              <a:t>z</a:t>
            </a:r>
            <a:r>
              <a:rPr sz="2200" spc="-10" dirty="0" smtClean="0">
                <a:latin typeface="Arial"/>
                <a:cs typeface="Arial"/>
              </a:rPr>
              <a:t>a</a:t>
            </a:r>
            <a:r>
              <a:rPr sz="2200" spc="-15" dirty="0" smtClean="0">
                <a:latin typeface="Arial"/>
                <a:cs typeface="Arial"/>
              </a:rPr>
              <a:t>dos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durante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o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horário</a:t>
            </a:r>
            <a:r>
              <a:rPr sz="2200" spc="1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de</a:t>
            </a:r>
            <a:endParaRPr sz="2200">
              <a:latin typeface="Arial"/>
              <a:cs typeface="Arial"/>
            </a:endParaRPr>
          </a:p>
          <a:p>
            <a:pPr marL="2804795">
              <a:lnSpc>
                <a:spcPct val="100000"/>
              </a:lnSpc>
            </a:pPr>
            <a:r>
              <a:rPr sz="2200" spc="-10" dirty="0" smtClean="0">
                <a:latin typeface="Arial"/>
                <a:cs typeface="Arial"/>
              </a:rPr>
              <a:t>,</a:t>
            </a:r>
            <a:r>
              <a:rPr sz="2200" spc="-3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po</a:t>
            </a:r>
            <a:r>
              <a:rPr sz="2200" spc="-10" dirty="0" smtClean="0">
                <a:latin typeface="Arial"/>
                <a:cs typeface="Arial"/>
              </a:rPr>
              <a:t>d</a:t>
            </a:r>
            <a:r>
              <a:rPr sz="2200" spc="-15" dirty="0" smtClean="0">
                <a:latin typeface="Arial"/>
                <a:cs typeface="Arial"/>
              </a:rPr>
              <a:t>en</a:t>
            </a:r>
            <a:r>
              <a:rPr sz="2200" spc="-10" dirty="0" smtClean="0">
                <a:latin typeface="Arial"/>
                <a:cs typeface="Arial"/>
              </a:rPr>
              <a:t>d</a:t>
            </a:r>
            <a:r>
              <a:rPr sz="2200" spc="-15" dirty="0" smtClean="0">
                <a:latin typeface="Arial"/>
                <a:cs typeface="Arial"/>
              </a:rPr>
              <a:t>o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s</a:t>
            </a:r>
            <a:r>
              <a:rPr sz="2200" spc="-10" dirty="0" smtClean="0">
                <a:latin typeface="Arial"/>
                <a:cs typeface="Arial"/>
              </a:rPr>
              <a:t>er</a:t>
            </a:r>
            <a:endParaRPr sz="2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58267" y="5950102"/>
            <a:ext cx="8651240" cy="6807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200" spc="-15" dirty="0" smtClean="0">
                <a:latin typeface="Arial"/>
                <a:cs typeface="Arial"/>
              </a:rPr>
              <a:t>redu</a:t>
            </a:r>
            <a:r>
              <a:rPr sz="2200" spc="-10" dirty="0" smtClean="0">
                <a:latin typeface="Arial"/>
                <a:cs typeface="Arial"/>
              </a:rPr>
              <a:t>zida </a:t>
            </a:r>
            <a:r>
              <a:rPr sz="2200" spc="-20" dirty="0" smtClean="0">
                <a:latin typeface="Arial"/>
                <a:cs typeface="Arial"/>
              </a:rPr>
              <a:t>em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fun</a:t>
            </a:r>
            <a:r>
              <a:rPr sz="2200" spc="-10" dirty="0" smtClean="0">
                <a:latin typeface="Arial"/>
                <a:cs typeface="Arial"/>
              </a:rPr>
              <a:t>ç</a:t>
            </a:r>
            <a:r>
              <a:rPr sz="2200" spc="-15" dirty="0" smtClean="0">
                <a:latin typeface="Arial"/>
                <a:cs typeface="Arial"/>
              </a:rPr>
              <a:t>ão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das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falh</a:t>
            </a:r>
            <a:r>
              <a:rPr sz="2200" spc="-15" dirty="0" smtClean="0">
                <a:latin typeface="Arial"/>
                <a:cs typeface="Arial"/>
              </a:rPr>
              <a:t>as dete</a:t>
            </a:r>
            <a:r>
              <a:rPr sz="2200" spc="-10" dirty="0" smtClean="0">
                <a:latin typeface="Arial"/>
                <a:cs typeface="Arial"/>
              </a:rPr>
              <a:t>c</a:t>
            </a:r>
            <a:r>
              <a:rPr sz="2200" spc="-15" dirty="0" smtClean="0">
                <a:latin typeface="Arial"/>
                <a:cs typeface="Arial"/>
              </a:rPr>
              <a:t>tadas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ou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s</a:t>
            </a:r>
            <a:r>
              <a:rPr sz="2200" spc="-15" dirty="0" smtClean="0">
                <a:latin typeface="Arial"/>
                <a:cs typeface="Arial"/>
              </a:rPr>
              <a:t>e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a</a:t>
            </a:r>
            <a:r>
              <a:rPr sz="2200" spc="-10" dirty="0" smtClean="0">
                <a:latin typeface="Arial"/>
                <a:cs typeface="Arial"/>
              </a:rPr>
              <a:t>s</a:t>
            </a:r>
            <a:r>
              <a:rPr sz="2200" spc="-15" dirty="0" smtClean="0">
                <a:latin typeface="Arial"/>
                <a:cs typeface="Arial"/>
              </a:rPr>
              <a:t>s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20" dirty="0" smtClean="0">
                <a:latin typeface="Arial"/>
                <a:cs typeface="Arial"/>
              </a:rPr>
              <a:t>m</a:t>
            </a:r>
            <a:r>
              <a:rPr sz="2200" spc="-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recomendar</a:t>
            </a:r>
            <a:r>
              <a:rPr sz="2200" spc="2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00" spc="-15" dirty="0" smtClean="0">
                <a:latin typeface="Arial"/>
                <a:cs typeface="Arial"/>
              </a:rPr>
              <a:t>an</a:t>
            </a:r>
            <a:r>
              <a:rPr sz="2200" spc="-10" dirty="0" smtClean="0">
                <a:latin typeface="Arial"/>
                <a:cs typeface="Arial"/>
              </a:rPr>
              <a:t>á</a:t>
            </a:r>
            <a:r>
              <a:rPr sz="2200" spc="-5" dirty="0" smtClean="0">
                <a:latin typeface="Arial"/>
                <a:cs typeface="Arial"/>
              </a:rPr>
              <a:t>l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5" dirty="0" smtClean="0">
                <a:latin typeface="Arial"/>
                <a:cs typeface="Arial"/>
              </a:rPr>
              <a:t>se</a:t>
            </a:r>
            <a:r>
              <a:rPr sz="2200" spc="-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de </a:t>
            </a:r>
            <a:r>
              <a:rPr sz="2200" spc="-10" dirty="0" smtClean="0">
                <a:latin typeface="Arial"/>
                <a:cs typeface="Arial"/>
              </a:rPr>
              <a:t>ris</a:t>
            </a:r>
            <a:r>
              <a:rPr sz="2200" spc="-15" dirty="0" smtClean="0">
                <a:latin typeface="Arial"/>
                <a:cs typeface="Arial"/>
              </a:rPr>
              <a:t>c</a:t>
            </a:r>
            <a:r>
              <a:rPr sz="2200" spc="-10" dirty="0" smtClean="0">
                <a:latin typeface="Arial"/>
                <a:cs typeface="Arial"/>
              </a:rPr>
              <a:t>o</a:t>
            </a:r>
            <a:r>
              <a:rPr sz="2200" spc="-15" dirty="0" smtClean="0">
                <a:latin typeface="Arial"/>
                <a:cs typeface="Arial"/>
              </a:rPr>
              <a:t>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95287" y="260413"/>
            <a:ext cx="8229600" cy="63341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95287" y="260413"/>
            <a:ext cx="8229600" cy="633412"/>
          </a:xfrm>
          <a:custGeom>
            <a:avLst/>
            <a:gdLst/>
            <a:ahLst/>
            <a:cxnLst/>
            <a:rect l="l" t="t" r="r" b="b"/>
            <a:pathLst>
              <a:path w="8229600" h="633412">
                <a:moveTo>
                  <a:pt x="0" y="633412"/>
                </a:moveTo>
                <a:lnTo>
                  <a:pt x="8229600" y="633412"/>
                </a:lnTo>
                <a:lnTo>
                  <a:pt x="8229600" y="0"/>
                </a:lnTo>
                <a:lnTo>
                  <a:pt x="0" y="0"/>
                </a:lnTo>
                <a:lnTo>
                  <a:pt x="0" y="633412"/>
                </a:lnTo>
                <a:close/>
              </a:path>
            </a:pathLst>
          </a:custGeom>
          <a:ln w="9525">
            <a:solidFill>
              <a:srgbClr val="CC00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13943" y="258317"/>
            <a:ext cx="7590155" cy="6045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760"/>
              </a:lnSpc>
            </a:pPr>
            <a:r>
              <a:rPr sz="4000" spc="-25" dirty="0" smtClean="0">
                <a:latin typeface="Arial"/>
                <a:cs typeface="Arial"/>
              </a:rPr>
              <a:t>Plano</a:t>
            </a:r>
            <a:r>
              <a:rPr sz="4000" spc="-5" dirty="0" smtClean="0">
                <a:latin typeface="Arial"/>
                <a:cs typeface="Arial"/>
              </a:rPr>
              <a:t> </a:t>
            </a:r>
            <a:r>
              <a:rPr sz="4000" spc="-25" dirty="0" smtClean="0">
                <a:latin typeface="Arial"/>
                <a:cs typeface="Arial"/>
              </a:rPr>
              <a:t>de</a:t>
            </a:r>
            <a:r>
              <a:rPr sz="4000" spc="-5" dirty="0" smtClean="0">
                <a:latin typeface="Arial"/>
                <a:cs typeface="Arial"/>
              </a:rPr>
              <a:t> </a:t>
            </a:r>
            <a:r>
              <a:rPr sz="4000" spc="-25" dirty="0" smtClean="0">
                <a:latin typeface="Arial"/>
                <a:cs typeface="Arial"/>
              </a:rPr>
              <a:t>Resposta</a:t>
            </a:r>
            <a:r>
              <a:rPr sz="4000" spc="5" dirty="0" smtClean="0">
                <a:latin typeface="Arial"/>
                <a:cs typeface="Arial"/>
              </a:rPr>
              <a:t> </a:t>
            </a:r>
            <a:r>
              <a:rPr sz="4000" spc="-25" dirty="0" smtClean="0">
                <a:latin typeface="Arial"/>
                <a:cs typeface="Arial"/>
              </a:rPr>
              <a:t>à</a:t>
            </a:r>
            <a:r>
              <a:rPr sz="4000" spc="5" dirty="0" smtClean="0">
                <a:latin typeface="Arial"/>
                <a:cs typeface="Arial"/>
              </a:rPr>
              <a:t> </a:t>
            </a:r>
            <a:r>
              <a:rPr sz="4000" spc="-30" dirty="0" smtClean="0">
                <a:latin typeface="Arial"/>
                <a:cs typeface="Arial"/>
              </a:rPr>
              <a:t>Em</a:t>
            </a:r>
            <a:r>
              <a:rPr sz="4000" spc="-40" dirty="0" smtClean="0">
                <a:latin typeface="Arial"/>
                <a:cs typeface="Arial"/>
              </a:rPr>
              <a:t>e</a:t>
            </a:r>
            <a:r>
              <a:rPr sz="4000" spc="-20" dirty="0" smtClean="0">
                <a:latin typeface="Arial"/>
                <a:cs typeface="Arial"/>
              </a:rPr>
              <a:t>rgência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495" y="260604"/>
            <a:ext cx="8243315" cy="0"/>
          </a:xfrm>
          <a:custGeom>
            <a:avLst/>
            <a:gdLst/>
            <a:ahLst/>
            <a:cxnLst/>
            <a:rect l="l" t="t" r="r" b="b"/>
            <a:pathLst>
              <a:path w="8243315">
                <a:moveTo>
                  <a:pt x="0" y="0"/>
                </a:moveTo>
                <a:lnTo>
                  <a:pt x="8243315" y="0"/>
                </a:lnTo>
              </a:path>
            </a:pathLst>
          </a:custGeom>
          <a:ln w="18288">
            <a:solidFill>
              <a:srgbClr val="CC009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9495" y="893825"/>
            <a:ext cx="8243315" cy="0"/>
          </a:xfrm>
          <a:custGeom>
            <a:avLst/>
            <a:gdLst/>
            <a:ahLst/>
            <a:cxnLst/>
            <a:rect l="l" t="t" r="r" b="b"/>
            <a:pathLst>
              <a:path w="8243315">
                <a:moveTo>
                  <a:pt x="0" y="0"/>
                </a:moveTo>
                <a:lnTo>
                  <a:pt x="8243315" y="0"/>
                </a:lnTo>
              </a:path>
            </a:pathLst>
          </a:custGeom>
          <a:ln w="13716">
            <a:solidFill>
              <a:srgbClr val="CC009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8630" y="1623060"/>
            <a:ext cx="8565642" cy="0"/>
          </a:xfrm>
          <a:custGeom>
            <a:avLst/>
            <a:gdLst/>
            <a:ahLst/>
            <a:cxnLst/>
            <a:rect l="l" t="t" r="r" b="b"/>
            <a:pathLst>
              <a:path w="8565642">
                <a:moveTo>
                  <a:pt x="0" y="0"/>
                </a:moveTo>
                <a:lnTo>
                  <a:pt x="8565642" y="0"/>
                </a:lnTo>
              </a:path>
            </a:pathLst>
          </a:custGeom>
          <a:ln w="41148">
            <a:solidFill>
              <a:srgbClr val="232B2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152" y="1623060"/>
            <a:ext cx="317754" cy="0"/>
          </a:xfrm>
          <a:custGeom>
            <a:avLst/>
            <a:gdLst/>
            <a:ahLst/>
            <a:cxnLst/>
            <a:rect l="l" t="t" r="r" b="b"/>
            <a:pathLst>
              <a:path w="317754">
                <a:moveTo>
                  <a:pt x="0" y="0"/>
                </a:moveTo>
                <a:lnTo>
                  <a:pt x="317754" y="0"/>
                </a:lnTo>
              </a:path>
            </a:pathLst>
          </a:custGeom>
          <a:ln w="41148">
            <a:solidFill>
              <a:srgbClr val="232B2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9768" y="1586483"/>
            <a:ext cx="0" cy="4361688"/>
          </a:xfrm>
          <a:custGeom>
            <a:avLst/>
            <a:gdLst/>
            <a:ahLst/>
            <a:cxnLst/>
            <a:rect l="l" t="t" r="r" b="b"/>
            <a:pathLst>
              <a:path h="4361688">
                <a:moveTo>
                  <a:pt x="0" y="4361688"/>
                </a:moveTo>
                <a:lnTo>
                  <a:pt x="0" y="0"/>
                </a:lnTo>
              </a:path>
            </a:pathLst>
          </a:custGeom>
          <a:ln w="77724">
            <a:solidFill>
              <a:srgbClr val="3F4B9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36365" y="5936741"/>
            <a:ext cx="2531562" cy="0"/>
          </a:xfrm>
          <a:custGeom>
            <a:avLst/>
            <a:gdLst/>
            <a:ahLst/>
            <a:cxnLst/>
            <a:rect l="l" t="t" r="r" b="b"/>
            <a:pathLst>
              <a:path w="2531562">
                <a:moveTo>
                  <a:pt x="0" y="0"/>
                </a:moveTo>
                <a:lnTo>
                  <a:pt x="2531562" y="0"/>
                </a:lnTo>
              </a:path>
            </a:pathLst>
          </a:custGeom>
          <a:ln w="13716">
            <a:solidFill>
              <a:srgbClr val="8CA3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17667" y="5936741"/>
            <a:ext cx="1814871" cy="0"/>
          </a:xfrm>
          <a:custGeom>
            <a:avLst/>
            <a:gdLst/>
            <a:ahLst/>
            <a:cxnLst/>
            <a:rect l="l" t="t" r="r" b="b"/>
            <a:pathLst>
              <a:path w="1814871">
                <a:moveTo>
                  <a:pt x="0" y="0"/>
                </a:moveTo>
                <a:lnTo>
                  <a:pt x="1814871" y="0"/>
                </a:lnTo>
              </a:path>
            </a:pathLst>
          </a:custGeom>
          <a:ln w="13716">
            <a:solidFill>
              <a:srgbClr val="8CA3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2272" y="5936741"/>
            <a:ext cx="2574870" cy="0"/>
          </a:xfrm>
          <a:custGeom>
            <a:avLst/>
            <a:gdLst/>
            <a:ahLst/>
            <a:cxnLst/>
            <a:rect l="l" t="t" r="r" b="b"/>
            <a:pathLst>
              <a:path w="2574870">
                <a:moveTo>
                  <a:pt x="0" y="0"/>
                </a:moveTo>
                <a:lnTo>
                  <a:pt x="2574870" y="0"/>
                </a:lnTo>
              </a:path>
            </a:pathLst>
          </a:custGeom>
          <a:ln w="13716">
            <a:solidFill>
              <a:srgbClr val="8CA3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2355" y="5936741"/>
            <a:ext cx="497598" cy="0"/>
          </a:xfrm>
          <a:custGeom>
            <a:avLst/>
            <a:gdLst/>
            <a:ahLst/>
            <a:cxnLst/>
            <a:rect l="l" t="t" r="r" b="b"/>
            <a:pathLst>
              <a:path w="497598">
                <a:moveTo>
                  <a:pt x="0" y="0"/>
                </a:moveTo>
                <a:lnTo>
                  <a:pt x="497598" y="0"/>
                </a:lnTo>
              </a:path>
            </a:pathLst>
          </a:custGeom>
          <a:ln w="13716">
            <a:solidFill>
              <a:srgbClr val="8CA3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09659" y="1586483"/>
            <a:ext cx="0" cy="4361688"/>
          </a:xfrm>
          <a:custGeom>
            <a:avLst/>
            <a:gdLst/>
            <a:ahLst/>
            <a:cxnLst/>
            <a:rect l="l" t="t" r="r" b="b"/>
            <a:pathLst>
              <a:path h="4361688">
                <a:moveTo>
                  <a:pt x="0" y="4361688"/>
                </a:moveTo>
                <a:lnTo>
                  <a:pt x="0" y="0"/>
                </a:lnTo>
              </a:path>
            </a:pathLst>
          </a:custGeom>
          <a:ln w="45720">
            <a:solidFill>
              <a:srgbClr val="4F608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01700" y="274573"/>
            <a:ext cx="7541259" cy="5949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50" spc="35" dirty="0" smtClean="0">
                <a:solidFill>
                  <a:srgbClr val="010101"/>
                </a:solidFill>
                <a:latin typeface="Arial"/>
                <a:cs typeface="Arial"/>
              </a:rPr>
              <a:t>Plano</a:t>
            </a:r>
            <a:r>
              <a:rPr sz="3850" spc="-5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850" spc="60" dirty="0" smtClean="0">
                <a:solidFill>
                  <a:srgbClr val="010101"/>
                </a:solidFill>
                <a:latin typeface="Arial"/>
                <a:cs typeface="Arial"/>
              </a:rPr>
              <a:t>de</a:t>
            </a:r>
            <a:r>
              <a:rPr sz="3850" spc="28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850" spc="20" dirty="0" smtClean="0">
                <a:solidFill>
                  <a:srgbClr val="010101"/>
                </a:solidFill>
                <a:latin typeface="Arial"/>
                <a:cs typeface="Arial"/>
              </a:rPr>
              <a:t>Resposta</a:t>
            </a:r>
            <a:r>
              <a:rPr sz="3850" spc="165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850" spc="125" dirty="0" smtClean="0">
                <a:solidFill>
                  <a:srgbClr val="010101"/>
                </a:solidFill>
                <a:latin typeface="Arial"/>
                <a:cs typeface="Arial"/>
              </a:rPr>
              <a:t>à</a:t>
            </a:r>
            <a:r>
              <a:rPr sz="3850" spc="15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850" spc="20" dirty="0" smtClean="0">
                <a:solidFill>
                  <a:srgbClr val="010101"/>
                </a:solidFill>
                <a:latin typeface="Arial"/>
                <a:cs typeface="Arial"/>
              </a:rPr>
              <a:t>Emergência</a:t>
            </a:r>
            <a:endParaRPr sz="3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8630" y="1656453"/>
            <a:ext cx="8241029" cy="436334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3340" marR="12700" indent="-41275">
              <a:lnSpc>
                <a:spcPct val="101099"/>
              </a:lnSpc>
            </a:pPr>
            <a:r>
              <a:rPr sz="2050" spc="100" dirty="0" smtClean="0">
                <a:solidFill>
                  <a:srgbClr val="0808BA"/>
                </a:solidFill>
                <a:latin typeface="Arial"/>
                <a:cs typeface="Arial"/>
              </a:rPr>
              <a:t>Exercícios</a:t>
            </a:r>
            <a:r>
              <a:rPr sz="2050" spc="7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50" spc="110" dirty="0" smtClean="0">
                <a:solidFill>
                  <a:srgbClr val="0808BA"/>
                </a:solidFill>
                <a:latin typeface="Arial"/>
                <a:cs typeface="Arial"/>
              </a:rPr>
              <a:t>simulados</a:t>
            </a:r>
            <a:r>
              <a:rPr sz="2050" spc="20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50" spc="50" dirty="0" smtClean="0">
                <a:solidFill>
                  <a:srgbClr val="0808BA"/>
                </a:solidFill>
                <a:latin typeface="Arial"/>
                <a:cs typeface="Arial"/>
              </a:rPr>
              <a:t>-</a:t>
            </a:r>
            <a:r>
              <a:rPr sz="2050" spc="-1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25" dirty="0" smtClean="0">
                <a:solidFill>
                  <a:srgbClr val="0808BA"/>
                </a:solidFill>
                <a:latin typeface="Arial"/>
                <a:cs typeface="Arial"/>
              </a:rPr>
              <a:t>Exercícios</a:t>
            </a:r>
            <a:r>
              <a:rPr sz="2000" i="1" spc="7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35" dirty="0" smtClean="0">
                <a:solidFill>
                  <a:srgbClr val="0808BA"/>
                </a:solidFill>
                <a:latin typeface="Arial"/>
                <a:cs typeface="Arial"/>
              </a:rPr>
              <a:t>práticos</a:t>
            </a:r>
            <a:r>
              <a:rPr sz="2000" i="1" spc="229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65" dirty="0" smtClean="0">
                <a:solidFill>
                  <a:srgbClr val="0808BA"/>
                </a:solidFill>
                <a:latin typeface="Arial"/>
                <a:cs typeface="Arial"/>
              </a:rPr>
              <a:t>de</a:t>
            </a:r>
            <a:r>
              <a:rPr sz="2000" i="1" spc="-3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50" dirty="0" smtClean="0">
                <a:solidFill>
                  <a:srgbClr val="0808BA"/>
                </a:solidFill>
                <a:latin typeface="Arial"/>
                <a:cs typeface="Arial"/>
              </a:rPr>
              <a:t>simulação</a:t>
            </a:r>
            <a:r>
              <a:rPr sz="2000" i="1" spc="7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50" dirty="0" smtClean="0">
                <a:solidFill>
                  <a:srgbClr val="0808BA"/>
                </a:solidFill>
                <a:latin typeface="Arial"/>
                <a:cs typeface="Arial"/>
              </a:rPr>
              <a:t>mais </a:t>
            </a:r>
            <a:r>
              <a:rPr sz="2000" i="1" spc="20" dirty="0" smtClean="0">
                <a:solidFill>
                  <a:srgbClr val="0808BA"/>
                </a:solidFill>
                <a:latin typeface="Arial"/>
                <a:cs typeface="Arial"/>
              </a:rPr>
              <a:t>realista</a:t>
            </a:r>
            <a:r>
              <a:rPr sz="2000" i="1" spc="1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spc="55" dirty="0" smtClean="0">
                <a:solidFill>
                  <a:srgbClr val="0808BA"/>
                </a:solidFill>
                <a:latin typeface="Arial"/>
                <a:cs typeface="Arial"/>
              </a:rPr>
              <a:t>possível</a:t>
            </a:r>
            <a:r>
              <a:rPr sz="2000" spc="-9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40" dirty="0" smtClean="0">
                <a:solidFill>
                  <a:srgbClr val="0808BA"/>
                </a:solidFill>
                <a:latin typeface="Arial"/>
                <a:cs typeface="Arial"/>
              </a:rPr>
              <a:t>de</a:t>
            </a:r>
            <a:r>
              <a:rPr sz="2000" i="1" spc="8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spc="80" dirty="0" smtClean="0">
                <a:solidFill>
                  <a:srgbClr val="0808BA"/>
                </a:solidFill>
                <a:latin typeface="Arial"/>
                <a:cs typeface="Arial"/>
              </a:rPr>
              <a:t>um</a:t>
            </a:r>
            <a:r>
              <a:rPr sz="2000" spc="-4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35" dirty="0" smtClean="0">
                <a:solidFill>
                  <a:srgbClr val="0808BA"/>
                </a:solidFill>
                <a:latin typeface="Arial"/>
                <a:cs typeface="Arial"/>
              </a:rPr>
              <a:t>cenário</a:t>
            </a:r>
            <a:r>
              <a:rPr sz="2000" i="1" spc="7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40" dirty="0" smtClean="0">
                <a:solidFill>
                  <a:srgbClr val="0808BA"/>
                </a:solidFill>
                <a:latin typeface="Arial"/>
                <a:cs typeface="Arial"/>
              </a:rPr>
              <a:t>de</a:t>
            </a:r>
            <a:r>
              <a:rPr sz="2000" i="1" spc="1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25" dirty="0" smtClean="0">
                <a:solidFill>
                  <a:srgbClr val="0808BA"/>
                </a:solidFill>
                <a:latin typeface="Arial"/>
                <a:cs typeface="Arial"/>
              </a:rPr>
              <a:t>acident</a:t>
            </a:r>
            <a:r>
              <a:rPr sz="2000" i="1" spc="125" dirty="0" smtClean="0">
                <a:solidFill>
                  <a:srgbClr val="0808BA"/>
                </a:solidFill>
                <a:latin typeface="Arial"/>
                <a:cs typeface="Arial"/>
              </a:rPr>
              <a:t>e</a:t>
            </a:r>
            <a:r>
              <a:rPr sz="2000" i="1" spc="85" dirty="0" smtClean="0">
                <a:solidFill>
                  <a:srgbClr val="2128B1"/>
                </a:solidFill>
                <a:latin typeface="Arial"/>
                <a:cs typeface="Arial"/>
              </a:rPr>
              <a:t>,</a:t>
            </a:r>
            <a:r>
              <a:rPr sz="2000" i="1" spc="-55" dirty="0" smtClean="0">
                <a:solidFill>
                  <a:srgbClr val="2128B1"/>
                </a:solidFill>
                <a:latin typeface="Arial"/>
                <a:cs typeface="Arial"/>
              </a:rPr>
              <a:t> </a:t>
            </a:r>
            <a:r>
              <a:rPr sz="2000" i="1" spc="25" dirty="0" smtClean="0">
                <a:solidFill>
                  <a:srgbClr val="0808BA"/>
                </a:solidFill>
                <a:latin typeface="Arial"/>
                <a:cs typeface="Arial"/>
              </a:rPr>
              <a:t>durante</a:t>
            </a:r>
            <a:r>
              <a:rPr sz="2000" i="1" spc="6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130" dirty="0" smtClean="0">
                <a:solidFill>
                  <a:srgbClr val="0808BA"/>
                </a:solidFill>
                <a:latin typeface="Arial"/>
                <a:cs typeface="Arial"/>
              </a:rPr>
              <a:t>o</a:t>
            </a:r>
            <a:r>
              <a:rPr sz="2000" i="1" spc="-4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45" dirty="0" smtClean="0">
                <a:solidFill>
                  <a:srgbClr val="0808BA"/>
                </a:solidFill>
                <a:latin typeface="Arial"/>
                <a:cs typeface="Arial"/>
              </a:rPr>
              <a:t>qual</a:t>
            </a:r>
            <a:r>
              <a:rPr sz="2000" i="1" spc="1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110" dirty="0" smtClean="0">
                <a:solidFill>
                  <a:srgbClr val="0808BA"/>
                </a:solidFill>
                <a:latin typeface="Arial"/>
                <a:cs typeface="Arial"/>
              </a:rPr>
              <a:t>é</a:t>
            </a:r>
            <a:r>
              <a:rPr sz="2000" i="1" spc="-5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35" dirty="0" smtClean="0">
                <a:solidFill>
                  <a:srgbClr val="0808BA"/>
                </a:solidFill>
                <a:latin typeface="Arial"/>
                <a:cs typeface="Arial"/>
              </a:rPr>
              <a:t>testada</a:t>
            </a:r>
            <a:r>
              <a:rPr sz="2000" i="1" spc="1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155" dirty="0" smtClean="0">
                <a:solidFill>
                  <a:srgbClr val="0808BA"/>
                </a:solidFill>
                <a:latin typeface="Arial"/>
                <a:cs typeface="Arial"/>
              </a:rPr>
              <a:t>a</a:t>
            </a:r>
            <a:r>
              <a:rPr sz="2000" i="1" spc="-6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5" dirty="0" smtClean="0">
                <a:solidFill>
                  <a:srgbClr val="0808BA"/>
                </a:solidFill>
                <a:latin typeface="Arial"/>
                <a:cs typeface="Arial"/>
              </a:rPr>
              <a:t>eficiência </a:t>
            </a:r>
            <a:r>
              <a:rPr sz="2000" i="1" spc="30" dirty="0" smtClean="0">
                <a:solidFill>
                  <a:srgbClr val="0808BA"/>
                </a:solidFill>
                <a:latin typeface="Arial"/>
                <a:cs typeface="Arial"/>
              </a:rPr>
              <a:t>do</a:t>
            </a:r>
            <a:r>
              <a:rPr sz="2000" i="1" spc="-4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5" dirty="0" smtClean="0">
                <a:solidFill>
                  <a:srgbClr val="0808BA"/>
                </a:solidFill>
                <a:latin typeface="Arial"/>
                <a:cs typeface="Arial"/>
              </a:rPr>
              <a:t>plano</a:t>
            </a:r>
            <a:r>
              <a:rPr sz="2000" i="1" spc="26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20" dirty="0" smtClean="0">
                <a:solidFill>
                  <a:srgbClr val="0808BA"/>
                </a:solidFill>
                <a:latin typeface="Arial"/>
                <a:cs typeface="Arial"/>
              </a:rPr>
              <a:t>de</a:t>
            </a:r>
            <a:r>
              <a:rPr sz="2000" i="1" spc="5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spc="25" dirty="0" smtClean="0">
                <a:solidFill>
                  <a:srgbClr val="0808BA"/>
                </a:solidFill>
                <a:latin typeface="Arial"/>
                <a:cs typeface="Arial"/>
              </a:rPr>
              <a:t>respostas</a:t>
            </a:r>
            <a:r>
              <a:rPr sz="2000" spc="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spc="30" dirty="0" smtClean="0">
                <a:solidFill>
                  <a:srgbClr val="0808BA"/>
                </a:solidFill>
                <a:latin typeface="Arial"/>
                <a:cs typeface="Arial"/>
              </a:rPr>
              <a:t>a</a:t>
            </a:r>
            <a:r>
              <a:rPr sz="2000" spc="2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20" dirty="0" smtClean="0">
                <a:solidFill>
                  <a:srgbClr val="0808BA"/>
                </a:solidFill>
                <a:latin typeface="Arial"/>
                <a:cs typeface="Arial"/>
              </a:rPr>
              <a:t>emergências,</a:t>
            </a:r>
            <a:r>
              <a:rPr sz="2000" i="1" spc="11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60" dirty="0" smtClean="0">
                <a:solidFill>
                  <a:srgbClr val="0808BA"/>
                </a:solidFill>
                <a:latin typeface="Arial"/>
                <a:cs typeface="Arial"/>
              </a:rPr>
              <a:t>com</a:t>
            </a:r>
            <a:r>
              <a:rPr sz="2000" i="1" spc="-2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25" dirty="0" smtClean="0">
                <a:solidFill>
                  <a:srgbClr val="0808BA"/>
                </a:solidFill>
                <a:latin typeface="Arial"/>
                <a:cs typeface="Arial"/>
              </a:rPr>
              <a:t>foco</a:t>
            </a:r>
            <a:r>
              <a:rPr sz="2000" i="1" spc="1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40" dirty="0" smtClean="0">
                <a:solidFill>
                  <a:srgbClr val="0808BA"/>
                </a:solidFill>
                <a:latin typeface="Arial"/>
                <a:cs typeface="Arial"/>
              </a:rPr>
              <a:t>nos</a:t>
            </a:r>
            <a:r>
              <a:rPr sz="2000" i="1" spc="-9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20" dirty="0" smtClean="0">
                <a:solidFill>
                  <a:srgbClr val="0808BA"/>
                </a:solidFill>
                <a:latin typeface="Arial"/>
                <a:cs typeface="Arial"/>
              </a:rPr>
              <a:t>procedimentos</a:t>
            </a:r>
            <a:r>
              <a:rPr sz="2000" i="1" spc="-31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85" dirty="0" smtClean="0">
                <a:solidFill>
                  <a:srgbClr val="2128B1"/>
                </a:solidFill>
                <a:latin typeface="Arial"/>
                <a:cs typeface="Arial"/>
              </a:rPr>
              <a:t>,</a:t>
            </a:r>
            <a:r>
              <a:rPr sz="2000" i="1" spc="-55" dirty="0" smtClean="0">
                <a:solidFill>
                  <a:srgbClr val="2128B1"/>
                </a:solidFill>
                <a:latin typeface="Arial"/>
                <a:cs typeface="Arial"/>
              </a:rPr>
              <a:t> </a:t>
            </a:r>
            <a:r>
              <a:rPr sz="2000" i="1" spc="10" dirty="0" smtClean="0">
                <a:solidFill>
                  <a:srgbClr val="0808BA"/>
                </a:solidFill>
                <a:latin typeface="Arial"/>
                <a:cs typeface="Arial"/>
              </a:rPr>
              <a:t>na</a:t>
            </a:r>
            <a:r>
              <a:rPr sz="2000" i="1" spc="5" dirty="0" smtClean="0">
                <a:solidFill>
                  <a:srgbClr val="0808BA"/>
                </a:solidFill>
                <a:latin typeface="Arial"/>
                <a:cs typeface="Arial"/>
              </a:rPr>
              <a:t> capacitação</a:t>
            </a:r>
            <a:r>
              <a:rPr sz="2000" i="1" spc="15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30" dirty="0" smtClean="0">
                <a:solidFill>
                  <a:srgbClr val="0808BA"/>
                </a:solidFill>
                <a:latin typeface="Arial"/>
                <a:cs typeface="Arial"/>
              </a:rPr>
              <a:t>da</a:t>
            </a:r>
            <a:r>
              <a:rPr sz="2000" i="1" spc="-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15" dirty="0" smtClean="0">
                <a:solidFill>
                  <a:srgbClr val="0808BA"/>
                </a:solidFill>
                <a:latin typeface="Arial"/>
                <a:cs typeface="Arial"/>
              </a:rPr>
              <a:t>equipe,</a:t>
            </a:r>
            <a:r>
              <a:rPr sz="2000" i="1" spc="3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10" dirty="0" smtClean="0">
                <a:solidFill>
                  <a:srgbClr val="0808BA"/>
                </a:solidFill>
                <a:latin typeface="Arial"/>
                <a:cs typeface="Arial"/>
              </a:rPr>
              <a:t>na</a:t>
            </a:r>
            <a:r>
              <a:rPr sz="2000" i="1" spc="7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5" dirty="0" smtClean="0">
                <a:solidFill>
                  <a:srgbClr val="0808BA"/>
                </a:solidFill>
                <a:latin typeface="Arial"/>
                <a:cs typeface="Arial"/>
              </a:rPr>
              <a:t>funcionalidade</a:t>
            </a:r>
            <a:r>
              <a:rPr sz="2000" i="1" spc="18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40" dirty="0" smtClean="0">
                <a:solidFill>
                  <a:srgbClr val="0808BA"/>
                </a:solidFill>
                <a:latin typeface="Arial"/>
                <a:cs typeface="Arial"/>
              </a:rPr>
              <a:t>das</a:t>
            </a:r>
            <a:r>
              <a:rPr sz="2000" i="1" spc="-6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15" dirty="0" smtClean="0">
                <a:solidFill>
                  <a:srgbClr val="0808BA"/>
                </a:solidFill>
                <a:latin typeface="Arial"/>
                <a:cs typeface="Arial"/>
              </a:rPr>
              <a:t>instalações</a:t>
            </a:r>
            <a:r>
              <a:rPr sz="2000" i="1" spc="12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75" dirty="0" smtClean="0">
                <a:solidFill>
                  <a:srgbClr val="0808BA"/>
                </a:solidFill>
                <a:latin typeface="Arial"/>
                <a:cs typeface="Arial"/>
              </a:rPr>
              <a:t>e</a:t>
            </a:r>
            <a:r>
              <a:rPr sz="2000" i="1" spc="-5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40" dirty="0" smtClean="0">
                <a:solidFill>
                  <a:srgbClr val="0808BA"/>
                </a:solidFill>
                <a:latin typeface="Arial"/>
                <a:cs typeface="Arial"/>
              </a:rPr>
              <a:t>dos</a:t>
            </a:r>
            <a:r>
              <a:rPr sz="2000" i="1" spc="20" dirty="0" smtClean="0">
                <a:solidFill>
                  <a:srgbClr val="0808BA"/>
                </a:solidFill>
                <a:latin typeface="Arial"/>
                <a:cs typeface="Arial"/>
              </a:rPr>
              <a:t> equipamentos,</a:t>
            </a:r>
            <a:r>
              <a:rPr sz="2000" i="1" spc="20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5" dirty="0" smtClean="0">
                <a:solidFill>
                  <a:srgbClr val="0808BA"/>
                </a:solidFill>
                <a:latin typeface="Arial"/>
                <a:cs typeface="Arial"/>
              </a:rPr>
              <a:t>dentre</a:t>
            </a:r>
            <a:r>
              <a:rPr sz="2000" i="1" spc="-5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5" dirty="0" smtClean="0">
                <a:solidFill>
                  <a:srgbClr val="0808BA"/>
                </a:solidFill>
                <a:latin typeface="Arial"/>
                <a:cs typeface="Arial"/>
              </a:rPr>
              <a:t>outros</a:t>
            </a:r>
            <a:r>
              <a:rPr sz="2000" i="1" spc="40" dirty="0" smtClean="0">
                <a:solidFill>
                  <a:srgbClr val="0808BA"/>
                </a:solidFill>
                <a:latin typeface="Arial"/>
                <a:cs typeface="Arial"/>
              </a:rPr>
              <a:t> </a:t>
            </a:r>
            <a:r>
              <a:rPr sz="2000" i="1" spc="0" dirty="0" smtClean="0">
                <a:solidFill>
                  <a:srgbClr val="0808BA"/>
                </a:solidFill>
                <a:latin typeface="Arial"/>
                <a:cs typeface="Arial"/>
              </a:rPr>
              <a:t>aspectos.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2"/>
              </a:spcBef>
            </a:pPr>
            <a:endParaRPr sz="65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245745">
              <a:lnSpc>
                <a:spcPct val="100000"/>
              </a:lnSpc>
            </a:pPr>
            <a:r>
              <a:rPr sz="2200" spc="140" dirty="0" err="1" smtClean="0">
                <a:solidFill>
                  <a:srgbClr val="242A36"/>
                </a:solidFill>
                <a:latin typeface="Arial"/>
                <a:cs typeface="Arial"/>
              </a:rPr>
              <a:t>Os</a:t>
            </a:r>
            <a:r>
              <a:rPr sz="2200" spc="-9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200" spc="55" dirty="0" err="1" smtClean="0">
                <a:solidFill>
                  <a:srgbClr val="242A36"/>
                </a:solidFill>
                <a:latin typeface="Arial"/>
                <a:cs typeface="Arial"/>
              </a:rPr>
              <a:t>traba</a:t>
            </a:r>
            <a:r>
              <a:rPr lang="pt-BR" sz="2200" spc="55" dirty="0">
                <a:solidFill>
                  <a:srgbClr val="242A36"/>
                </a:solidFill>
                <a:latin typeface="Arial"/>
                <a:cs typeface="Arial"/>
              </a:rPr>
              <a:t>l</a:t>
            </a:r>
            <a:r>
              <a:rPr sz="2200" spc="75" dirty="0" err="1" smtClean="0">
                <a:solidFill>
                  <a:srgbClr val="242A36"/>
                </a:solidFill>
                <a:latin typeface="Arial"/>
                <a:cs typeface="Arial"/>
              </a:rPr>
              <a:t>hadores</a:t>
            </a:r>
            <a:r>
              <a:rPr sz="2200" spc="7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200" spc="-229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300" spc="165" dirty="0" smtClean="0">
                <a:solidFill>
                  <a:srgbClr val="242A36"/>
                </a:solidFill>
                <a:latin typeface="Arial"/>
                <a:cs typeface="Arial"/>
              </a:rPr>
              <a:t>devem</a:t>
            </a:r>
            <a:r>
              <a:rPr sz="2300" spc="-5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300" spc="180" dirty="0" smtClean="0">
                <a:solidFill>
                  <a:srgbClr val="242A36"/>
                </a:solidFill>
                <a:latin typeface="Arial"/>
                <a:cs typeface="Arial"/>
              </a:rPr>
              <a:t>estar</a:t>
            </a:r>
            <a:r>
              <a:rPr sz="2300" spc="-10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300" spc="150" dirty="0" smtClean="0">
                <a:solidFill>
                  <a:srgbClr val="242A36"/>
                </a:solidFill>
                <a:latin typeface="Arial"/>
                <a:cs typeface="Arial"/>
              </a:rPr>
              <a:t>envolvidos</a:t>
            </a:r>
            <a:r>
              <a:rPr sz="2300" spc="11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300" spc="185" dirty="0" smtClean="0">
                <a:solidFill>
                  <a:srgbClr val="242A36"/>
                </a:solidFill>
                <a:latin typeface="Arial"/>
                <a:cs typeface="Arial"/>
              </a:rPr>
              <a:t>nos</a:t>
            </a:r>
            <a:r>
              <a:rPr sz="2300" spc="-12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500" spc="150" dirty="0" smtClean="0">
                <a:solidFill>
                  <a:srgbClr val="242A36"/>
                </a:solidFill>
                <a:latin typeface="Times New Roman"/>
                <a:cs typeface="Times New Roman"/>
              </a:rPr>
              <a:t>exercícios</a:t>
            </a:r>
            <a:endParaRPr sz="2500" dirty="0">
              <a:latin typeface="Times New Roman"/>
              <a:cs typeface="Times New Roman"/>
            </a:endParaRPr>
          </a:p>
          <a:p>
            <a:pPr marL="277495">
              <a:lnSpc>
                <a:spcPts val="2605"/>
              </a:lnSpc>
            </a:pPr>
            <a:r>
              <a:rPr sz="2200" spc="165" dirty="0" smtClean="0">
                <a:solidFill>
                  <a:srgbClr val="242A36"/>
                </a:solidFill>
                <a:latin typeface="Arial"/>
                <a:cs typeface="Arial"/>
              </a:rPr>
              <a:t>simulados,</a:t>
            </a:r>
            <a:r>
              <a:rPr sz="2200" spc="19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200" spc="85" dirty="0" smtClean="0">
                <a:solidFill>
                  <a:srgbClr val="242A36"/>
                </a:solidFill>
                <a:latin typeface="Arial"/>
                <a:cs typeface="Arial"/>
              </a:rPr>
              <a:t>que</a:t>
            </a:r>
            <a:r>
              <a:rPr sz="2200" spc="10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200" spc="90" dirty="0" smtClean="0">
                <a:solidFill>
                  <a:srgbClr val="242A36"/>
                </a:solidFill>
                <a:latin typeface="Arial"/>
                <a:cs typeface="Arial"/>
              </a:rPr>
              <a:t>devem</a:t>
            </a:r>
            <a:r>
              <a:rPr sz="2200" spc="204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200" spc="60" dirty="0" smtClean="0">
                <a:solidFill>
                  <a:srgbClr val="242A36"/>
                </a:solidFill>
                <a:latin typeface="Arial"/>
                <a:cs typeface="Arial"/>
              </a:rPr>
              <a:t>retratar</a:t>
            </a:r>
            <a:r>
              <a:rPr sz="2200" spc="1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200" spc="170" dirty="0" smtClean="0">
                <a:solidFill>
                  <a:srgbClr val="242A36"/>
                </a:solidFill>
                <a:latin typeface="Arial"/>
                <a:cs typeface="Arial"/>
              </a:rPr>
              <a:t>a</a:t>
            </a:r>
            <a:r>
              <a:rPr sz="2200" spc="4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200" spc="55" dirty="0" smtClean="0">
                <a:solidFill>
                  <a:srgbClr val="242A36"/>
                </a:solidFill>
                <a:latin typeface="Arial"/>
                <a:cs typeface="Arial"/>
              </a:rPr>
              <a:t>rotina</a:t>
            </a:r>
            <a:r>
              <a:rPr sz="2200" spc="9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200" spc="95" dirty="0" smtClean="0">
                <a:solidFill>
                  <a:srgbClr val="242A36"/>
                </a:solidFill>
                <a:latin typeface="Arial"/>
                <a:cs typeface="Arial"/>
              </a:rPr>
              <a:t>de</a:t>
            </a:r>
            <a:r>
              <a:rPr sz="2200" spc="5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150" i="1" spc="85" dirty="0" smtClean="0">
                <a:solidFill>
                  <a:srgbClr val="242A36"/>
                </a:solidFill>
                <a:latin typeface="Arial"/>
                <a:cs typeface="Arial"/>
              </a:rPr>
              <a:t>trabalho</a:t>
            </a:r>
            <a:endParaRPr sz="2150" dirty="0">
              <a:latin typeface="Arial"/>
              <a:cs typeface="Arial"/>
            </a:endParaRPr>
          </a:p>
          <a:p>
            <a:pPr>
              <a:lnSpc>
                <a:spcPts val="750"/>
              </a:lnSpc>
              <a:spcBef>
                <a:spcPts val="23"/>
              </a:spcBef>
            </a:pPr>
            <a:endParaRPr sz="750" dirty="0"/>
          </a:p>
          <a:p>
            <a:pPr>
              <a:lnSpc>
                <a:spcPts val="1000"/>
              </a:lnSpc>
            </a:pPr>
            <a:endParaRPr sz="1000" dirty="0" smtClean="0"/>
          </a:p>
          <a:p>
            <a:pPr>
              <a:lnSpc>
                <a:spcPts val="1000"/>
              </a:lnSpc>
            </a:pPr>
            <a:endParaRPr sz="1000" dirty="0" smtClean="0"/>
          </a:p>
          <a:p>
            <a:pPr>
              <a:lnSpc>
                <a:spcPts val="1000"/>
              </a:lnSpc>
            </a:pPr>
            <a:endParaRPr sz="1000" dirty="0"/>
          </a:p>
          <a:p>
            <a:pPr marL="368935">
              <a:lnSpc>
                <a:spcPct val="100000"/>
              </a:lnSpc>
            </a:pPr>
            <a:r>
              <a:rPr sz="2050" spc="204" dirty="0" smtClean="0">
                <a:solidFill>
                  <a:srgbClr val="242A36"/>
                </a:solidFill>
                <a:latin typeface="Arial"/>
                <a:cs typeface="Arial"/>
              </a:rPr>
              <a:t>A</a:t>
            </a:r>
            <a:r>
              <a:rPr sz="2050" spc="15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50" spc="265" dirty="0" smtClean="0">
                <a:solidFill>
                  <a:srgbClr val="242A36"/>
                </a:solidFill>
                <a:latin typeface="Arial"/>
                <a:cs typeface="Arial"/>
              </a:rPr>
              <a:t>participação</a:t>
            </a:r>
            <a:r>
              <a:rPr sz="2050" spc="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50" spc="155" dirty="0" smtClean="0">
                <a:solidFill>
                  <a:srgbClr val="242A36"/>
                </a:solidFill>
                <a:latin typeface="Arial"/>
                <a:cs typeface="Arial"/>
              </a:rPr>
              <a:t>do</a:t>
            </a:r>
            <a:r>
              <a:rPr sz="2050" spc="3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50" spc="110" dirty="0" smtClean="0">
                <a:solidFill>
                  <a:srgbClr val="242A36"/>
                </a:solidFill>
                <a:latin typeface="Arial"/>
                <a:cs typeface="Arial"/>
              </a:rPr>
              <a:t>trabalhador </a:t>
            </a:r>
            <a:r>
              <a:rPr sz="2050" spc="-254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50" spc="150" dirty="0" smtClean="0">
                <a:solidFill>
                  <a:srgbClr val="242A36"/>
                </a:solidFill>
                <a:latin typeface="Arial"/>
                <a:cs typeface="Arial"/>
              </a:rPr>
              <a:t>nas</a:t>
            </a:r>
            <a:r>
              <a:rPr sz="2050" spc="1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50" spc="120" dirty="0" smtClean="0">
                <a:solidFill>
                  <a:srgbClr val="242A36"/>
                </a:solidFill>
                <a:latin typeface="Arial"/>
                <a:cs typeface="Arial"/>
              </a:rPr>
              <a:t>equipes</a:t>
            </a:r>
            <a:r>
              <a:rPr sz="2050" spc="24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50" spc="145" dirty="0" smtClean="0">
                <a:solidFill>
                  <a:srgbClr val="242A36"/>
                </a:solidFill>
                <a:latin typeface="Arial"/>
                <a:cs typeface="Arial"/>
              </a:rPr>
              <a:t>de</a:t>
            </a:r>
            <a:r>
              <a:rPr sz="2050" spc="13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50" spc="105" dirty="0" smtClean="0">
                <a:solidFill>
                  <a:srgbClr val="242A36"/>
                </a:solidFill>
                <a:latin typeface="Arial"/>
                <a:cs typeface="Arial"/>
              </a:rPr>
              <a:t>resposta</a:t>
            </a:r>
            <a:r>
              <a:rPr sz="2050" spc="20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50" spc="180" dirty="0" smtClean="0">
                <a:solidFill>
                  <a:srgbClr val="242A36"/>
                </a:solidFill>
                <a:latin typeface="Arial"/>
                <a:cs typeface="Arial"/>
              </a:rPr>
              <a:t>a</a:t>
            </a:r>
            <a:endParaRPr sz="2050" dirty="0">
              <a:latin typeface="Arial"/>
              <a:cs typeface="Arial"/>
            </a:endParaRPr>
          </a:p>
          <a:p>
            <a:pPr marL="405765">
              <a:lnSpc>
                <a:spcPts val="2495"/>
              </a:lnSpc>
            </a:pPr>
            <a:r>
              <a:rPr sz="2000" spc="145" dirty="0" smtClean="0">
                <a:solidFill>
                  <a:srgbClr val="242A36"/>
                </a:solidFill>
                <a:latin typeface="Arial"/>
                <a:cs typeface="Arial"/>
              </a:rPr>
              <a:t>emergências </a:t>
            </a:r>
            <a:r>
              <a:rPr sz="2000" spc="-27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100" spc="520" dirty="0" smtClean="0">
                <a:solidFill>
                  <a:srgbClr val="242A36"/>
                </a:solidFill>
                <a:latin typeface="Times New Roman"/>
                <a:cs typeface="Times New Roman"/>
              </a:rPr>
              <a:t>é</a:t>
            </a:r>
            <a:r>
              <a:rPr sz="2100" spc="-45" dirty="0" smtClean="0">
                <a:solidFill>
                  <a:srgbClr val="242A36"/>
                </a:solidFill>
                <a:latin typeface="Times New Roman"/>
                <a:cs typeface="Times New Roman"/>
              </a:rPr>
              <a:t> </a:t>
            </a:r>
            <a:r>
              <a:rPr sz="2050" spc="204" dirty="0" smtClean="0">
                <a:solidFill>
                  <a:srgbClr val="242A36"/>
                </a:solidFill>
                <a:latin typeface="Arial"/>
                <a:cs typeface="Arial"/>
              </a:rPr>
              <a:t>voluntária,</a:t>
            </a:r>
            <a:r>
              <a:rPr sz="2050" spc="17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00" spc="140" dirty="0" smtClean="0">
                <a:solidFill>
                  <a:srgbClr val="242A36"/>
                </a:solidFill>
                <a:latin typeface="Arial"/>
                <a:cs typeface="Arial"/>
              </a:rPr>
              <a:t>salvo</a:t>
            </a:r>
            <a:r>
              <a:rPr sz="2000" spc="19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00" spc="160" dirty="0" smtClean="0">
                <a:solidFill>
                  <a:srgbClr val="242A36"/>
                </a:solidFill>
                <a:latin typeface="Arial"/>
                <a:cs typeface="Arial"/>
              </a:rPr>
              <a:t>nos</a:t>
            </a:r>
            <a:r>
              <a:rPr sz="2000" spc="5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00" spc="145" dirty="0" smtClean="0">
                <a:solidFill>
                  <a:srgbClr val="242A36"/>
                </a:solidFill>
                <a:latin typeface="Arial"/>
                <a:cs typeface="Arial"/>
              </a:rPr>
              <a:t>casos</a:t>
            </a:r>
            <a:r>
              <a:rPr sz="2000" spc="18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00" spc="204" dirty="0" smtClean="0">
                <a:solidFill>
                  <a:srgbClr val="242A36"/>
                </a:solidFill>
                <a:latin typeface="Arial"/>
                <a:cs typeface="Arial"/>
              </a:rPr>
              <a:t>em</a:t>
            </a:r>
            <a:r>
              <a:rPr sz="2000" spc="10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00" spc="165" dirty="0" err="1" smtClean="0">
                <a:solidFill>
                  <a:srgbClr val="242A36"/>
                </a:solidFill>
                <a:latin typeface="Arial"/>
                <a:cs typeface="Arial"/>
              </a:rPr>
              <a:t>que</a:t>
            </a:r>
            <a:r>
              <a:rPr sz="2000" spc="10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sz="2000" spc="165" dirty="0" smtClean="0">
                <a:solidFill>
                  <a:srgbClr val="242A36"/>
                </a:solidFill>
                <a:latin typeface="Arial"/>
                <a:cs typeface="Arial"/>
              </a:rPr>
              <a:t>a</a:t>
            </a:r>
            <a:r>
              <a:rPr lang="pt-BR" sz="2000" spc="16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lang="pt-BR" sz="2000" spc="125" dirty="0" smtClean="0">
                <a:solidFill>
                  <a:srgbClr val="242A36"/>
                </a:solidFill>
                <a:latin typeface="Arial"/>
                <a:cs typeface="Arial"/>
              </a:rPr>
              <a:t>natureza</a:t>
            </a:r>
            <a:r>
              <a:rPr lang="pt-BR" sz="2000" spc="11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lang="pt-BR" sz="2000" spc="155" dirty="0" smtClean="0">
                <a:solidFill>
                  <a:srgbClr val="242A36"/>
                </a:solidFill>
                <a:latin typeface="Arial"/>
                <a:cs typeface="Arial"/>
              </a:rPr>
              <a:t>da</a:t>
            </a:r>
            <a:r>
              <a:rPr lang="pt-BR" sz="2000" spc="4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lang="pt-BR" sz="2000" spc="130" dirty="0" smtClean="0">
                <a:solidFill>
                  <a:srgbClr val="242A36"/>
                </a:solidFill>
                <a:latin typeface="Arial"/>
                <a:cs typeface="Arial"/>
              </a:rPr>
              <a:t>função</a:t>
            </a:r>
            <a:r>
              <a:rPr lang="pt-BR" sz="2000" spc="229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lang="pt-BR" sz="2000" spc="135" dirty="0" smtClean="0">
                <a:solidFill>
                  <a:srgbClr val="242A36"/>
                </a:solidFill>
                <a:latin typeface="Arial"/>
                <a:cs typeface="Arial"/>
              </a:rPr>
              <a:t>assim</a:t>
            </a:r>
            <a:r>
              <a:rPr lang="pt-BR" sz="2000" spc="165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lang="pt-BR" sz="2000" spc="185" dirty="0" smtClean="0">
                <a:solidFill>
                  <a:srgbClr val="242A36"/>
                </a:solidFill>
                <a:latin typeface="Arial"/>
                <a:cs typeface="Arial"/>
              </a:rPr>
              <a:t>o</a:t>
            </a:r>
            <a:r>
              <a:rPr lang="pt-BR" sz="2000" spc="50" dirty="0" smtClean="0">
                <a:solidFill>
                  <a:srgbClr val="242A36"/>
                </a:solidFill>
                <a:latin typeface="Arial"/>
                <a:cs typeface="Arial"/>
              </a:rPr>
              <a:t> </a:t>
            </a:r>
            <a:r>
              <a:rPr lang="pt-BR" sz="2000" spc="114" dirty="0" smtClean="0">
                <a:solidFill>
                  <a:srgbClr val="242A36"/>
                </a:solidFill>
                <a:latin typeface="Arial"/>
                <a:cs typeface="Arial"/>
              </a:rPr>
              <a:t>determine</a:t>
            </a:r>
            <a:endParaRPr lang="pt-BR" sz="2000" dirty="0" smtClean="0">
              <a:latin typeface="Arial"/>
              <a:cs typeface="Arial"/>
            </a:endParaRPr>
          </a:p>
          <a:p>
            <a:pPr marL="405765">
              <a:lnSpc>
                <a:spcPts val="2495"/>
              </a:lnSpc>
            </a:pPr>
            <a:endParaRPr lang="pt-BR" sz="2000" spc="165" dirty="0" smtClean="0">
              <a:solidFill>
                <a:srgbClr val="242A36"/>
              </a:solidFill>
              <a:latin typeface="Arial"/>
              <a:cs typeface="Arial"/>
            </a:endParaRPr>
          </a:p>
          <a:p>
            <a:pPr marL="405765">
              <a:lnSpc>
                <a:spcPts val="2495"/>
              </a:lnSpc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09507" y="5768340"/>
            <a:ext cx="59690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70" dirty="0" smtClean="0">
                <a:solidFill>
                  <a:srgbClr val="9ABFC1"/>
                </a:solidFill>
                <a:latin typeface="Arial"/>
                <a:cs typeface="Arial"/>
              </a:rPr>
              <a:t>t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700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0" y="1143000"/>
                </a:moveTo>
                <a:lnTo>
                  <a:pt x="8229600" y="1143000"/>
                </a:lnTo>
                <a:lnTo>
                  <a:pt x="82296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19430">
              <a:lnSpc>
                <a:spcPct val="100000"/>
              </a:lnSpc>
            </a:pPr>
            <a:r>
              <a:rPr sz="4400" dirty="0" smtClean="0">
                <a:latin typeface="Arial"/>
                <a:cs typeface="Arial"/>
              </a:rPr>
              <a:t>Comuni</a:t>
            </a:r>
            <a:r>
              <a:rPr sz="4400" spc="10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ação</a:t>
            </a:r>
            <a:r>
              <a:rPr sz="4400" spc="-15" dirty="0" smtClean="0">
                <a:latin typeface="Arial"/>
                <a:cs typeface="Arial"/>
              </a:rPr>
              <a:t> </a:t>
            </a:r>
            <a:r>
              <a:rPr sz="4400" spc="0" dirty="0" smtClean="0">
                <a:latin typeface="Arial"/>
                <a:cs typeface="Arial"/>
              </a:rPr>
              <a:t>de Ocorrênc</a:t>
            </a:r>
            <a:r>
              <a:rPr sz="4400" spc="10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as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1600200"/>
            <a:ext cx="8229600" cy="4781550"/>
          </a:xfrm>
          <a:custGeom>
            <a:avLst/>
            <a:gdLst/>
            <a:ahLst/>
            <a:cxnLst/>
            <a:rect l="l" t="t" r="r" b="b"/>
            <a:pathLst>
              <a:path w="8229600" h="4781550">
                <a:moveTo>
                  <a:pt x="0" y="4781550"/>
                </a:moveTo>
                <a:lnTo>
                  <a:pt x="8229600" y="4781550"/>
                </a:lnTo>
                <a:lnTo>
                  <a:pt x="8229600" y="0"/>
                </a:lnTo>
                <a:lnTo>
                  <a:pt x="0" y="0"/>
                </a:lnTo>
                <a:lnTo>
                  <a:pt x="0" y="478155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1600200"/>
            <a:ext cx="8229600" cy="4781550"/>
          </a:xfrm>
          <a:custGeom>
            <a:avLst/>
            <a:gdLst/>
            <a:ahLst/>
            <a:cxnLst/>
            <a:rect l="l" t="t" r="r" b="b"/>
            <a:pathLst>
              <a:path w="8229600" h="4781550">
                <a:moveTo>
                  <a:pt x="0" y="4781550"/>
                </a:moveTo>
                <a:lnTo>
                  <a:pt x="8229600" y="4781550"/>
                </a:lnTo>
                <a:lnTo>
                  <a:pt x="8229600" y="0"/>
                </a:lnTo>
                <a:lnTo>
                  <a:pt x="0" y="0"/>
                </a:lnTo>
                <a:lnTo>
                  <a:pt x="0" y="4781550"/>
                </a:lnTo>
                <a:close/>
              </a:path>
            </a:pathLst>
          </a:custGeom>
          <a:ln w="9525">
            <a:solidFill>
              <a:srgbClr val="214A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27392" y="5789676"/>
            <a:ext cx="490727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638553"/>
            <a:ext cx="7893050" cy="46196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O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empregador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deve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comu</a:t>
            </a:r>
            <a:r>
              <a:rPr sz="2400" b="1" spc="-10" dirty="0" smtClean="0">
                <a:latin typeface="Arial"/>
                <a:cs typeface="Arial"/>
              </a:rPr>
              <a:t>n</a:t>
            </a:r>
            <a:r>
              <a:rPr sz="2400" b="1" spc="0" dirty="0" smtClean="0">
                <a:latin typeface="Arial"/>
                <a:cs typeface="Arial"/>
              </a:rPr>
              <a:t>icar ao órgão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regional</a:t>
            </a:r>
            <a:r>
              <a:rPr sz="2400" b="1" spc="-2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do Ministério</a:t>
            </a:r>
            <a:r>
              <a:rPr sz="2400" b="1" spc="-3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do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Tra</a:t>
            </a:r>
            <a:r>
              <a:rPr sz="2400" b="1" spc="-10" dirty="0" smtClean="0">
                <a:latin typeface="Arial"/>
                <a:cs typeface="Arial"/>
              </a:rPr>
              <a:t>b</a:t>
            </a:r>
            <a:r>
              <a:rPr sz="2400" b="1" spc="0" dirty="0" smtClean="0">
                <a:latin typeface="Arial"/>
                <a:cs typeface="Arial"/>
              </a:rPr>
              <a:t>alho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e Em</a:t>
            </a:r>
            <a:r>
              <a:rPr sz="2400" b="1" spc="-10" dirty="0" smtClean="0">
                <a:latin typeface="Arial"/>
                <a:cs typeface="Arial"/>
              </a:rPr>
              <a:t>p</a:t>
            </a:r>
            <a:r>
              <a:rPr sz="2400" b="1" spc="0" dirty="0" smtClean="0">
                <a:latin typeface="Arial"/>
                <a:cs typeface="Arial"/>
              </a:rPr>
              <a:t>rego</a:t>
            </a:r>
            <a:r>
              <a:rPr sz="2400" b="1" spc="-2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e ao sin</a:t>
            </a:r>
            <a:r>
              <a:rPr sz="2400" b="1" spc="-10" dirty="0" smtClean="0">
                <a:latin typeface="Arial"/>
                <a:cs typeface="Arial"/>
              </a:rPr>
              <a:t>d</a:t>
            </a:r>
            <a:r>
              <a:rPr sz="2400" b="1" spc="0" dirty="0" smtClean="0">
                <a:latin typeface="Arial"/>
                <a:cs typeface="Arial"/>
              </a:rPr>
              <a:t>icato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spc="-5" dirty="0" smtClean="0">
                <a:latin typeface="Arial"/>
                <a:cs typeface="Arial"/>
              </a:rPr>
              <a:t>da </a:t>
            </a:r>
            <a:r>
              <a:rPr sz="2400" spc="0" dirty="0" smtClean="0">
                <a:latin typeface="Arial"/>
                <a:cs typeface="Arial"/>
              </a:rPr>
              <a:t>categoria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profissio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al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predomi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ante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no estabe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ecimento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 ocorrência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vazamento, 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ncê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dio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ou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5" dirty="0" smtClean="0">
                <a:latin typeface="Arial"/>
                <a:cs typeface="Arial"/>
              </a:rPr>
              <a:t>x</a:t>
            </a:r>
            <a:r>
              <a:rPr sz="2400" spc="0" dirty="0" smtClean="0">
                <a:latin typeface="Arial"/>
                <a:cs typeface="Arial"/>
              </a:rPr>
              <a:t>pl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são env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lv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ndo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flamáve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líqu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dos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combustíve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 que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tenha como co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se</a:t>
            </a:r>
            <a:r>
              <a:rPr sz="2400" spc="-10" dirty="0" smtClean="0">
                <a:latin typeface="Arial"/>
                <a:cs typeface="Arial"/>
              </a:rPr>
              <a:t>q</a:t>
            </a:r>
            <a:r>
              <a:rPr sz="2400" spc="0" dirty="0" smtClean="0">
                <a:latin typeface="Arial"/>
                <a:cs typeface="Arial"/>
              </a:rPr>
              <a:t>u</a:t>
            </a:r>
            <a:r>
              <a:rPr sz="2400" spc="-10" dirty="0" smtClean="0">
                <a:latin typeface="Arial"/>
                <a:cs typeface="Arial"/>
              </a:rPr>
              <a:t>ê</a:t>
            </a:r>
            <a:r>
              <a:rPr sz="2400" spc="0" dirty="0" smtClean="0">
                <a:latin typeface="Arial"/>
                <a:cs typeface="Arial"/>
              </a:rPr>
              <a:t>nc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q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q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er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 poss</a:t>
            </a:r>
            <a:r>
              <a:rPr sz="2400" spc="-15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dades</a:t>
            </a:r>
            <a:r>
              <a:rPr sz="2400" spc="5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</a:t>
            </a:r>
            <a:r>
              <a:rPr sz="2400" spc="-10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u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r: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5"/>
              </a:spcBef>
            </a:pPr>
            <a:endParaRPr sz="550"/>
          </a:p>
          <a:p>
            <a:pPr marL="12700">
              <a:lnSpc>
                <a:spcPct val="100000"/>
              </a:lnSpc>
              <a:buFont typeface="Arial"/>
              <a:buAutoNum type="alphaLcParenR"/>
              <a:tabLst>
                <a:tab pos="368300" algn="l"/>
              </a:tabLst>
            </a:pPr>
            <a:r>
              <a:rPr sz="2400" i="1" spc="-25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orte</a:t>
            </a:r>
            <a:r>
              <a:rPr sz="2400" i="1" spc="1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de t</a:t>
            </a:r>
            <a:r>
              <a:rPr sz="2400" i="1" spc="5" dirty="0" smtClean="0">
                <a:latin typeface="Arial"/>
                <a:cs typeface="Arial"/>
              </a:rPr>
              <a:t>r</a:t>
            </a:r>
            <a:r>
              <a:rPr sz="2400" i="1" spc="0" dirty="0" smtClean="0">
                <a:latin typeface="Arial"/>
                <a:cs typeface="Arial"/>
              </a:rPr>
              <a:t>ab</a:t>
            </a:r>
            <a:r>
              <a:rPr sz="2400" i="1" spc="-10" dirty="0" smtClean="0">
                <a:latin typeface="Arial"/>
                <a:cs typeface="Arial"/>
              </a:rPr>
              <a:t>a</a:t>
            </a:r>
            <a:r>
              <a:rPr sz="2400" i="1" spc="0" dirty="0" smtClean="0">
                <a:latin typeface="Arial"/>
                <a:cs typeface="Arial"/>
              </a:rPr>
              <a:t>l</a:t>
            </a:r>
            <a:r>
              <a:rPr sz="2400" i="1" spc="-10" dirty="0" smtClean="0">
                <a:latin typeface="Arial"/>
                <a:cs typeface="Arial"/>
              </a:rPr>
              <a:t>h</a:t>
            </a:r>
            <a:r>
              <a:rPr sz="2400" i="1" spc="0" dirty="0" smtClean="0">
                <a:latin typeface="Arial"/>
                <a:cs typeface="Arial"/>
              </a:rPr>
              <a:t>ad</a:t>
            </a:r>
            <a:r>
              <a:rPr sz="2400" i="1" spc="-10" dirty="0" smtClean="0">
                <a:latin typeface="Arial"/>
                <a:cs typeface="Arial"/>
              </a:rPr>
              <a:t>o</a:t>
            </a:r>
            <a:r>
              <a:rPr sz="2400" i="1" spc="0" dirty="0" smtClean="0">
                <a:latin typeface="Arial"/>
                <a:cs typeface="Arial"/>
              </a:rPr>
              <a:t>r</a:t>
            </a:r>
            <a:r>
              <a:rPr sz="2400" i="1" spc="5" dirty="0" smtClean="0">
                <a:latin typeface="Arial"/>
                <a:cs typeface="Arial"/>
              </a:rPr>
              <a:t>(</a:t>
            </a:r>
            <a:r>
              <a:rPr sz="2400" i="1" spc="0" dirty="0" smtClean="0">
                <a:latin typeface="Arial"/>
                <a:cs typeface="Arial"/>
              </a:rPr>
              <a:t>es);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3"/>
              </a:spcBef>
              <a:buFont typeface="Arial"/>
              <a:buAutoNum type="alphaLcParenR"/>
            </a:pPr>
            <a:endParaRPr sz="550"/>
          </a:p>
          <a:p>
            <a:pPr marL="12700" marR="1096010">
              <a:lnSpc>
                <a:spcPct val="100099"/>
              </a:lnSpc>
              <a:buFont typeface="Arial"/>
              <a:buAutoNum type="alphaLcParenR"/>
              <a:tabLst>
                <a:tab pos="368300" algn="l"/>
              </a:tabLst>
            </a:pPr>
            <a:r>
              <a:rPr sz="2400" i="1" dirty="0" smtClean="0">
                <a:latin typeface="Arial"/>
                <a:cs typeface="Arial"/>
              </a:rPr>
              <a:t>feri</a:t>
            </a:r>
            <a:r>
              <a:rPr sz="2400" i="1" spc="-25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entos</a:t>
            </a:r>
            <a:r>
              <a:rPr sz="2400" i="1" spc="2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em</a:t>
            </a:r>
            <a:r>
              <a:rPr sz="2400" i="1" spc="-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dec</a:t>
            </a:r>
            <a:r>
              <a:rPr sz="2400" i="1" spc="-10" dirty="0" smtClean="0">
                <a:latin typeface="Arial"/>
                <a:cs typeface="Arial"/>
              </a:rPr>
              <a:t>o</a:t>
            </a:r>
            <a:r>
              <a:rPr sz="2400" i="1" spc="0" dirty="0" smtClean="0">
                <a:latin typeface="Arial"/>
                <a:cs typeface="Arial"/>
              </a:rPr>
              <a:t>r</a:t>
            </a:r>
            <a:r>
              <a:rPr sz="2400" i="1" spc="5" dirty="0" smtClean="0">
                <a:latin typeface="Arial"/>
                <a:cs typeface="Arial"/>
              </a:rPr>
              <a:t>r</a:t>
            </a:r>
            <a:r>
              <a:rPr sz="2400" i="1" spc="0" dirty="0" smtClean="0">
                <a:latin typeface="Arial"/>
                <a:cs typeface="Arial"/>
              </a:rPr>
              <a:t>ênc</a:t>
            </a:r>
            <a:r>
              <a:rPr sz="2400" i="1" spc="-10" dirty="0" smtClean="0">
                <a:latin typeface="Arial"/>
                <a:cs typeface="Arial"/>
              </a:rPr>
              <a:t>i</a:t>
            </a:r>
            <a:r>
              <a:rPr sz="2400" i="1" spc="0" dirty="0" smtClean="0">
                <a:latin typeface="Arial"/>
                <a:cs typeface="Arial"/>
              </a:rPr>
              <a:t>a</a:t>
            </a:r>
            <a:r>
              <a:rPr sz="2400" i="1" spc="2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de exp</a:t>
            </a:r>
            <a:r>
              <a:rPr sz="2400" i="1" spc="-10" dirty="0" smtClean="0">
                <a:latin typeface="Arial"/>
                <a:cs typeface="Arial"/>
              </a:rPr>
              <a:t>l</a:t>
            </a:r>
            <a:r>
              <a:rPr sz="2400" i="1" spc="0" dirty="0" smtClean="0">
                <a:latin typeface="Arial"/>
                <a:cs typeface="Arial"/>
              </a:rPr>
              <a:t>osão</a:t>
            </a:r>
            <a:r>
              <a:rPr sz="2400" i="1" spc="3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e/ou q</a:t>
            </a:r>
            <a:r>
              <a:rPr sz="2400" i="1" spc="-10" dirty="0" smtClean="0">
                <a:latin typeface="Arial"/>
                <a:cs typeface="Arial"/>
              </a:rPr>
              <a:t>u</a:t>
            </a:r>
            <a:r>
              <a:rPr sz="2400" i="1" spc="0" dirty="0" smtClean="0">
                <a:latin typeface="Arial"/>
                <a:cs typeface="Arial"/>
              </a:rPr>
              <a:t>e</a:t>
            </a:r>
            <a:r>
              <a:rPr sz="2400" i="1" spc="-10" dirty="0" smtClean="0">
                <a:latin typeface="Arial"/>
                <a:cs typeface="Arial"/>
              </a:rPr>
              <a:t>i</a:t>
            </a:r>
            <a:r>
              <a:rPr sz="2400" i="1" spc="-25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a</a:t>
            </a:r>
            <a:r>
              <a:rPr sz="2400" i="1" spc="-10" dirty="0" smtClean="0">
                <a:latin typeface="Arial"/>
                <a:cs typeface="Arial"/>
              </a:rPr>
              <a:t>d</a:t>
            </a:r>
            <a:r>
              <a:rPr sz="2400" i="1" spc="0" dirty="0" smtClean="0">
                <a:latin typeface="Arial"/>
                <a:cs typeface="Arial"/>
              </a:rPr>
              <a:t>uras</a:t>
            </a:r>
            <a:r>
              <a:rPr sz="2400" i="1" spc="5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de</a:t>
            </a:r>
            <a:r>
              <a:rPr sz="2400" i="1" spc="-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2º</a:t>
            </a:r>
            <a:r>
              <a:rPr sz="2400" i="1" spc="-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ou</a:t>
            </a:r>
            <a:r>
              <a:rPr sz="2400" i="1" spc="-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3º grau,</a:t>
            </a:r>
            <a:r>
              <a:rPr sz="2400" i="1" spc="-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q</a:t>
            </a:r>
            <a:r>
              <a:rPr sz="2400" i="1" spc="-10" dirty="0" smtClean="0">
                <a:latin typeface="Arial"/>
                <a:cs typeface="Arial"/>
              </a:rPr>
              <a:t>u</a:t>
            </a:r>
            <a:r>
              <a:rPr sz="2400" i="1" spc="0" dirty="0" smtClean="0">
                <a:latin typeface="Arial"/>
                <a:cs typeface="Arial"/>
              </a:rPr>
              <a:t>e</a:t>
            </a:r>
            <a:r>
              <a:rPr sz="2400" i="1" spc="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i</a:t>
            </a:r>
            <a:r>
              <a:rPr sz="2400" i="1" spc="-30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p</a:t>
            </a:r>
            <a:r>
              <a:rPr sz="2400" i="1" spc="-10" dirty="0" smtClean="0">
                <a:latin typeface="Arial"/>
                <a:cs typeface="Arial"/>
              </a:rPr>
              <a:t>l</a:t>
            </a:r>
            <a:r>
              <a:rPr sz="2400" i="1" spc="0" dirty="0" smtClean="0">
                <a:latin typeface="Arial"/>
                <a:cs typeface="Arial"/>
              </a:rPr>
              <a:t>ic</a:t>
            </a:r>
            <a:r>
              <a:rPr sz="2400" i="1" spc="-10" dirty="0" smtClean="0">
                <a:latin typeface="Arial"/>
                <a:cs typeface="Arial"/>
              </a:rPr>
              <a:t>a</a:t>
            </a:r>
            <a:r>
              <a:rPr sz="2400" i="1" spc="0" dirty="0" smtClean="0">
                <a:latin typeface="Arial"/>
                <a:cs typeface="Arial"/>
              </a:rPr>
              <a:t>r</a:t>
            </a:r>
            <a:r>
              <a:rPr sz="2400" i="1" spc="5" dirty="0" smtClean="0">
                <a:latin typeface="Arial"/>
                <a:cs typeface="Arial"/>
              </a:rPr>
              <a:t>a</a:t>
            </a:r>
            <a:r>
              <a:rPr sz="2400" i="1" spc="0" dirty="0" smtClean="0">
                <a:latin typeface="Arial"/>
                <a:cs typeface="Arial"/>
              </a:rPr>
              <a:t>m</a:t>
            </a:r>
            <a:r>
              <a:rPr sz="2400" i="1" spc="4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em nec</a:t>
            </a:r>
            <a:r>
              <a:rPr sz="2400" i="1" spc="-10" dirty="0" smtClean="0">
                <a:latin typeface="Arial"/>
                <a:cs typeface="Arial"/>
              </a:rPr>
              <a:t>e</a:t>
            </a:r>
            <a:r>
              <a:rPr sz="2400" i="1" spc="0" dirty="0" smtClean="0">
                <a:latin typeface="Arial"/>
                <a:cs typeface="Arial"/>
              </a:rPr>
              <a:t>ssi</a:t>
            </a:r>
            <a:r>
              <a:rPr sz="2400" i="1" spc="-10" dirty="0" smtClean="0">
                <a:latin typeface="Arial"/>
                <a:cs typeface="Arial"/>
              </a:rPr>
              <a:t>d</a:t>
            </a:r>
            <a:r>
              <a:rPr sz="2400" i="1" spc="0" dirty="0" smtClean="0">
                <a:latin typeface="Arial"/>
                <a:cs typeface="Arial"/>
              </a:rPr>
              <a:t>ade</a:t>
            </a:r>
            <a:r>
              <a:rPr sz="2400" i="1" spc="3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de i</a:t>
            </a:r>
            <a:r>
              <a:rPr sz="2400" i="1" spc="-10" dirty="0" smtClean="0">
                <a:latin typeface="Arial"/>
                <a:cs typeface="Arial"/>
              </a:rPr>
              <a:t>n</a:t>
            </a:r>
            <a:r>
              <a:rPr sz="2400" i="1" spc="0" dirty="0" smtClean="0">
                <a:latin typeface="Arial"/>
                <a:cs typeface="Arial"/>
              </a:rPr>
              <a:t>ternação</a:t>
            </a:r>
            <a:r>
              <a:rPr sz="2400" i="1" spc="2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hos</a:t>
            </a:r>
            <a:r>
              <a:rPr sz="2400" i="1" spc="-10" dirty="0" smtClean="0">
                <a:latin typeface="Arial"/>
                <a:cs typeface="Arial"/>
              </a:rPr>
              <a:t>p</a:t>
            </a:r>
            <a:r>
              <a:rPr sz="2400" i="1" spc="0" dirty="0" smtClean="0">
                <a:latin typeface="Arial"/>
                <a:cs typeface="Arial"/>
              </a:rPr>
              <a:t>ita</a:t>
            </a:r>
            <a:r>
              <a:rPr sz="2400" i="1" spc="-10" dirty="0" smtClean="0">
                <a:latin typeface="Arial"/>
                <a:cs typeface="Arial"/>
              </a:rPr>
              <a:t>l</a:t>
            </a:r>
            <a:r>
              <a:rPr sz="2400" i="1" spc="0" dirty="0" smtClean="0">
                <a:latin typeface="Arial"/>
                <a:cs typeface="Arial"/>
              </a:rPr>
              <a:t>ar;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5"/>
              </a:spcBef>
              <a:buFont typeface="Arial"/>
              <a:buAutoNum type="alphaLcParenR"/>
            </a:pPr>
            <a:endParaRPr sz="550"/>
          </a:p>
          <a:p>
            <a:pPr marL="12700" marR="182245">
              <a:lnSpc>
                <a:spcPct val="100000"/>
              </a:lnSpc>
              <a:buFont typeface="Arial"/>
              <a:buAutoNum type="alphaLcParenR"/>
              <a:tabLst>
                <a:tab pos="351155" algn="l"/>
              </a:tabLst>
            </a:pPr>
            <a:r>
              <a:rPr sz="2400" i="1" dirty="0" smtClean="0">
                <a:latin typeface="Arial"/>
                <a:cs typeface="Arial"/>
              </a:rPr>
              <a:t>ac</a:t>
            </a:r>
            <a:r>
              <a:rPr sz="2400" i="1" spc="-10" dirty="0" smtClean="0">
                <a:latin typeface="Arial"/>
                <a:cs typeface="Arial"/>
              </a:rPr>
              <a:t>i</a:t>
            </a:r>
            <a:r>
              <a:rPr sz="2400" i="1" spc="0" dirty="0" smtClean="0">
                <a:latin typeface="Arial"/>
                <a:cs typeface="Arial"/>
              </a:rPr>
              <a:t>on</a:t>
            </a:r>
            <a:r>
              <a:rPr sz="2400" i="1" spc="-10" dirty="0" smtClean="0">
                <a:latin typeface="Arial"/>
                <a:cs typeface="Arial"/>
              </a:rPr>
              <a:t>a</a:t>
            </a:r>
            <a:r>
              <a:rPr sz="2400" i="1" spc="-20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ento</a:t>
            </a:r>
            <a:r>
              <a:rPr sz="2400" i="1" spc="4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do p</a:t>
            </a:r>
            <a:r>
              <a:rPr sz="2400" i="1" spc="-10" dirty="0" smtClean="0">
                <a:latin typeface="Arial"/>
                <a:cs typeface="Arial"/>
              </a:rPr>
              <a:t>l</a:t>
            </a:r>
            <a:r>
              <a:rPr sz="2400" i="1" spc="0" dirty="0" smtClean="0">
                <a:latin typeface="Arial"/>
                <a:cs typeface="Arial"/>
              </a:rPr>
              <a:t>ano</a:t>
            </a:r>
            <a:r>
              <a:rPr sz="2400" i="1" spc="1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de resposta a e</a:t>
            </a:r>
            <a:r>
              <a:rPr sz="2400" i="1" spc="-25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ergênc</a:t>
            </a:r>
            <a:r>
              <a:rPr sz="2400" i="1" spc="-10" dirty="0" smtClean="0">
                <a:latin typeface="Arial"/>
                <a:cs typeface="Arial"/>
              </a:rPr>
              <a:t>i</a:t>
            </a:r>
            <a:r>
              <a:rPr sz="2400" i="1" spc="0" dirty="0" smtClean="0">
                <a:latin typeface="Arial"/>
                <a:cs typeface="Arial"/>
              </a:rPr>
              <a:t>as</a:t>
            </a:r>
            <a:r>
              <a:rPr sz="2400" i="1" spc="4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que tenha requerido</a:t>
            </a:r>
            <a:r>
              <a:rPr sz="2400" i="1" spc="15" dirty="0" smtClean="0">
                <a:latin typeface="Arial"/>
                <a:cs typeface="Arial"/>
              </a:rPr>
              <a:t> </a:t>
            </a:r>
            <a:r>
              <a:rPr sz="2400" i="1" spc="-20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ed</a:t>
            </a:r>
            <a:r>
              <a:rPr sz="2400" i="1" spc="-10" dirty="0" smtClean="0">
                <a:latin typeface="Arial"/>
                <a:cs typeface="Arial"/>
              </a:rPr>
              <a:t>i</a:t>
            </a:r>
            <a:r>
              <a:rPr sz="2400" i="1" spc="0" dirty="0" smtClean="0">
                <a:latin typeface="Arial"/>
                <a:cs typeface="Arial"/>
              </a:rPr>
              <a:t>das</a:t>
            </a:r>
            <a:r>
              <a:rPr sz="2400" i="1" spc="45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de i</a:t>
            </a:r>
            <a:r>
              <a:rPr sz="2400" i="1" spc="-10" dirty="0" smtClean="0">
                <a:latin typeface="Arial"/>
                <a:cs typeface="Arial"/>
              </a:rPr>
              <a:t>n</a:t>
            </a:r>
            <a:r>
              <a:rPr sz="2400" i="1" spc="0" dirty="0" smtClean="0">
                <a:latin typeface="Arial"/>
                <a:cs typeface="Arial"/>
              </a:rPr>
              <a:t>tervenção</a:t>
            </a:r>
            <a:r>
              <a:rPr sz="2400" i="1" spc="2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e</a:t>
            </a:r>
            <a:r>
              <a:rPr sz="2400" i="1" spc="-10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controle.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700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0" y="1143000"/>
                </a:moveTo>
                <a:lnTo>
                  <a:pt x="8229600" y="1143000"/>
                </a:lnTo>
                <a:lnTo>
                  <a:pt x="82296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19430">
              <a:lnSpc>
                <a:spcPct val="100000"/>
              </a:lnSpc>
            </a:pPr>
            <a:r>
              <a:rPr sz="4400" dirty="0" smtClean="0">
                <a:latin typeface="Arial"/>
                <a:cs typeface="Arial"/>
              </a:rPr>
              <a:t>Comuni</a:t>
            </a:r>
            <a:r>
              <a:rPr sz="4400" spc="10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ação</a:t>
            </a:r>
            <a:r>
              <a:rPr sz="4400" spc="-15" dirty="0" smtClean="0">
                <a:latin typeface="Arial"/>
                <a:cs typeface="Arial"/>
              </a:rPr>
              <a:t> </a:t>
            </a:r>
            <a:r>
              <a:rPr sz="4400" spc="0" dirty="0" smtClean="0">
                <a:latin typeface="Arial"/>
                <a:cs typeface="Arial"/>
              </a:rPr>
              <a:t>de Ocorrênc</a:t>
            </a:r>
            <a:r>
              <a:rPr sz="4400" spc="10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as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05571" y="5349240"/>
            <a:ext cx="483107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38553"/>
            <a:ext cx="8030209" cy="4180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5715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 smtClean="0">
                <a:latin typeface="Arial"/>
                <a:cs typeface="Arial"/>
              </a:rPr>
              <a:t>A </a:t>
            </a:r>
            <a:r>
              <a:rPr sz="2400" spc="10" dirty="0" smtClean="0">
                <a:latin typeface="Arial Rounded MT Bold"/>
                <a:cs typeface="Arial Rounded MT Bold"/>
              </a:rPr>
              <a:t>co</a:t>
            </a:r>
            <a:r>
              <a:rPr sz="2400" spc="0" dirty="0" smtClean="0">
                <a:latin typeface="Arial Rounded MT Bold"/>
                <a:cs typeface="Arial Rounded MT Bold"/>
              </a:rPr>
              <a:t>munica</a:t>
            </a:r>
            <a:r>
              <a:rPr sz="2400" spc="-15" dirty="0" smtClean="0">
                <a:latin typeface="Arial Rounded MT Bold"/>
                <a:cs typeface="Arial Rounded MT Bold"/>
              </a:rPr>
              <a:t>ç</a:t>
            </a:r>
            <a:r>
              <a:rPr sz="2400" spc="0" dirty="0" smtClean="0">
                <a:latin typeface="Arial Rounded MT Bold"/>
                <a:cs typeface="Arial Rounded MT Bold"/>
              </a:rPr>
              <a:t>ão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0" dirty="0" smtClean="0">
                <a:latin typeface="Arial Rounded MT Bold"/>
                <a:cs typeface="Arial Rounded MT Bold"/>
              </a:rPr>
              <a:t>de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r</a:t>
            </a:r>
            <a:r>
              <a:rPr sz="2400" spc="-2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fe</a:t>
            </a:r>
            <a:r>
              <a:rPr sz="2400" spc="0" dirty="0" smtClean="0">
                <a:latin typeface="Arial Rounded MT Bold"/>
                <a:cs typeface="Arial Rounded MT Bold"/>
              </a:rPr>
              <a:t>ita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-15" dirty="0" smtClean="0">
                <a:latin typeface="Arial Rounded MT Bold"/>
                <a:cs typeface="Arial Rounded MT Bold"/>
              </a:rPr>
              <a:t>r</a:t>
            </a:r>
            <a:r>
              <a:rPr sz="2400" spc="-2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of</a:t>
            </a:r>
            <a:r>
              <a:rPr sz="2400" spc="0" dirty="0" smtClean="0">
                <a:latin typeface="Arial Rounded MT Bold"/>
                <a:cs typeface="Arial Rounded MT Bold"/>
              </a:rPr>
              <a:t>ício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o</a:t>
            </a:r>
            <a:r>
              <a:rPr sz="2400" spc="0" dirty="0" smtClean="0">
                <a:latin typeface="Arial Rounded MT Bold"/>
                <a:cs typeface="Arial Rounded MT Bold"/>
              </a:rPr>
              <a:t>u</a:t>
            </a:r>
            <a:r>
              <a:rPr sz="2400" spc="-15" dirty="0" smtClean="0">
                <a:latin typeface="Arial Rounded MT Bold"/>
                <a:cs typeface="Arial Rounded MT Bold"/>
              </a:rPr>
              <a:t> m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0" dirty="0" smtClean="0">
                <a:latin typeface="Arial Rounded MT Bold"/>
                <a:cs typeface="Arial Rounded MT Bold"/>
              </a:rPr>
              <a:t>io </a:t>
            </a:r>
            <a:r>
              <a:rPr sz="2400" spc="5" dirty="0" smtClean="0">
                <a:latin typeface="Arial Rounded MT Bold"/>
                <a:cs typeface="Arial Rounded MT Bold"/>
              </a:rPr>
              <a:t>el</a:t>
            </a:r>
            <a:r>
              <a:rPr sz="2400" spc="0" dirty="0" smtClean="0">
                <a:latin typeface="Arial Rounded MT Bold"/>
                <a:cs typeface="Arial Rounded MT Bold"/>
              </a:rPr>
              <a:t>etrônico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ao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cato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da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cate</a:t>
            </a:r>
            <a:r>
              <a:rPr sz="2400" spc="-10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oria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profiss</a:t>
            </a:r>
            <a:r>
              <a:rPr sz="2400" spc="-15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al predomi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ante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no estabe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ecimento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ao setor de seg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rança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saú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do 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ab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do órgão regi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nal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do Min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stério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do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Traba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ho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Emprego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>
              <a:lnSpc>
                <a:spcPts val="1000"/>
              </a:lnSpc>
              <a:spcBef>
                <a:spcPts val="33"/>
              </a:spcBef>
              <a:buFont typeface="Arial"/>
              <a:buChar char="•"/>
            </a:pPr>
            <a:endParaRPr sz="1000"/>
          </a:p>
          <a:p>
            <a:pPr marL="355600" marR="127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 smtClean="0">
                <a:latin typeface="Arial"/>
                <a:cs typeface="Arial"/>
              </a:rPr>
              <a:t>O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empregador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ve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-5" dirty="0" smtClean="0">
                <a:latin typeface="Arial Rounded MT Bold"/>
                <a:cs typeface="Arial Rounded MT Bold"/>
              </a:rPr>
              <a:t>l</a:t>
            </a:r>
            <a:r>
              <a:rPr sz="2400" spc="0" dirty="0" smtClean="0">
                <a:latin typeface="Arial Rounded MT Bold"/>
                <a:cs typeface="Arial Rounded MT Bold"/>
              </a:rPr>
              <a:t>abo</a:t>
            </a:r>
            <a:r>
              <a:rPr sz="2400" spc="5" dirty="0" smtClean="0">
                <a:latin typeface="Arial Rounded MT Bold"/>
                <a:cs typeface="Arial Rounded MT Bold"/>
              </a:rPr>
              <a:t>r</a:t>
            </a:r>
            <a:r>
              <a:rPr sz="2400" spc="-15" dirty="0" smtClean="0">
                <a:latin typeface="Arial Rounded MT Bold"/>
                <a:cs typeface="Arial Rounded MT Bold"/>
              </a:rPr>
              <a:t>ar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-5" dirty="0" smtClean="0">
                <a:latin typeface="Arial Rounded MT Bold"/>
                <a:cs typeface="Arial Rounded MT Bold"/>
              </a:rPr>
              <a:t>r</a:t>
            </a:r>
            <a:r>
              <a:rPr sz="2400" spc="10" dirty="0" smtClean="0">
                <a:latin typeface="Arial Rounded MT Bold"/>
                <a:cs typeface="Arial Rounded MT Bold"/>
              </a:rPr>
              <a:t>e</a:t>
            </a:r>
            <a:r>
              <a:rPr sz="2400" spc="0" dirty="0" smtClean="0">
                <a:latin typeface="Arial Rounded MT Bold"/>
                <a:cs typeface="Arial Rounded MT Bold"/>
              </a:rPr>
              <a:t>latório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e </a:t>
            </a:r>
            <a:r>
              <a:rPr sz="2400" spc="-5" dirty="0" smtClean="0">
                <a:latin typeface="Arial Rounded MT Bold"/>
                <a:cs typeface="Arial Rounded MT Bold"/>
              </a:rPr>
              <a:t>i</a:t>
            </a:r>
            <a:r>
              <a:rPr sz="2400" spc="10" dirty="0" smtClean="0">
                <a:latin typeface="Arial Rounded MT Bold"/>
                <a:cs typeface="Arial Rounded MT Bold"/>
              </a:rPr>
              <a:t>n</a:t>
            </a:r>
            <a:r>
              <a:rPr sz="2400" spc="-15" dirty="0" smtClean="0">
                <a:latin typeface="Arial Rounded MT Bold"/>
                <a:cs typeface="Arial Rounded MT Bold"/>
              </a:rPr>
              <a:t>vestigação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1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aná</a:t>
            </a:r>
            <a:r>
              <a:rPr sz="2400" spc="-10" dirty="0" smtClean="0">
                <a:latin typeface="Arial Rounded MT Bold"/>
                <a:cs typeface="Arial Rounded MT Bold"/>
              </a:rPr>
              <a:t>li</a:t>
            </a:r>
            <a:r>
              <a:rPr sz="2400" spc="-25" dirty="0" smtClean="0">
                <a:latin typeface="Arial Rounded MT Bold"/>
                <a:cs typeface="Arial Rounded MT Bold"/>
              </a:rPr>
              <a:t>s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d</a:t>
            </a:r>
            <a:r>
              <a:rPr sz="2400" spc="0" dirty="0" smtClean="0">
                <a:latin typeface="Arial Rounded MT Bold"/>
                <a:cs typeface="Arial Rounded MT Bold"/>
              </a:rPr>
              <a:t>a</a:t>
            </a:r>
            <a:r>
              <a:rPr sz="2400" spc="-1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oc</a:t>
            </a:r>
            <a:r>
              <a:rPr sz="2400" spc="-15" dirty="0" smtClean="0">
                <a:latin typeface="Arial Rounded MT Bold"/>
                <a:cs typeface="Arial Rounded MT Bold"/>
              </a:rPr>
              <a:t>or</a:t>
            </a:r>
            <a:r>
              <a:rPr sz="2400" spc="-25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ência</a:t>
            </a:r>
            <a:r>
              <a:rPr sz="2400" spc="60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co</a:t>
            </a:r>
            <a:r>
              <a:rPr sz="2400" spc="0" dirty="0" smtClean="0">
                <a:latin typeface="Arial Rounded MT Bold"/>
                <a:cs typeface="Arial Rounded MT Bold"/>
              </a:rPr>
              <a:t>ntendo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10" dirty="0" smtClean="0">
                <a:latin typeface="Arial Rounded MT Bold"/>
                <a:cs typeface="Arial Rounded MT Bold"/>
              </a:rPr>
              <a:t>a</a:t>
            </a:r>
            <a:r>
              <a:rPr sz="2400" spc="-15" dirty="0" smtClean="0">
                <a:latin typeface="Arial Rounded MT Bold"/>
                <a:cs typeface="Arial Rounded MT Bold"/>
              </a:rPr>
              <a:t>s</a:t>
            </a:r>
            <a:r>
              <a:rPr sz="2400" spc="-10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ca</a:t>
            </a:r>
            <a:r>
              <a:rPr sz="2400" spc="0" dirty="0" smtClean="0">
                <a:latin typeface="Arial Rounded MT Bold"/>
                <a:cs typeface="Arial Rounded MT Bold"/>
              </a:rPr>
              <a:t>usas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bá</a:t>
            </a:r>
            <a:r>
              <a:rPr sz="2400" spc="0" dirty="0" smtClean="0">
                <a:latin typeface="Arial Rounded MT Bold"/>
                <a:cs typeface="Arial Rounded MT Bold"/>
              </a:rPr>
              <a:t>sicas</a:t>
            </a:r>
            <a:r>
              <a:rPr sz="2400" spc="-40" dirty="0" smtClean="0">
                <a:latin typeface="Arial Rounded MT Bold"/>
                <a:cs typeface="Arial Rounded MT Bold"/>
              </a:rPr>
              <a:t> </a:t>
            </a:r>
            <a:r>
              <a:rPr sz="2400" spc="0" dirty="0" smtClean="0">
                <a:latin typeface="Arial Rounded MT Bold"/>
                <a:cs typeface="Arial Rounded MT Bold"/>
              </a:rPr>
              <a:t>e</a:t>
            </a:r>
            <a:r>
              <a:rPr sz="2400" spc="-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me</a:t>
            </a:r>
            <a:r>
              <a:rPr sz="2400" spc="0" dirty="0" smtClean="0">
                <a:latin typeface="Arial Rounded MT Bold"/>
                <a:cs typeface="Arial Rounded MT Bold"/>
              </a:rPr>
              <a:t>did</a:t>
            </a:r>
            <a:r>
              <a:rPr sz="2400" spc="-15" dirty="0" smtClean="0"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latin typeface="Arial Rounded MT Bold"/>
                <a:cs typeface="Arial Rounded MT Bold"/>
              </a:rPr>
              <a:t>s</a:t>
            </a:r>
            <a:r>
              <a:rPr sz="2400" spc="-3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p</a:t>
            </a:r>
            <a:r>
              <a:rPr sz="2400" spc="10" dirty="0" smtClean="0">
                <a:latin typeface="Arial Rounded MT Bold"/>
                <a:cs typeface="Arial Rounded MT Bold"/>
              </a:rPr>
              <a:t>r</a:t>
            </a:r>
            <a:r>
              <a:rPr sz="2400" spc="0" dirty="0" smtClean="0">
                <a:latin typeface="Arial Rounded MT Bold"/>
                <a:cs typeface="Arial Rounded MT Bold"/>
              </a:rPr>
              <a:t>eventi</a:t>
            </a:r>
            <a:r>
              <a:rPr sz="2400" spc="-15" dirty="0" smtClean="0">
                <a:latin typeface="Arial Rounded MT Bold"/>
                <a:cs typeface="Arial Rounded MT Bold"/>
              </a:rPr>
              <a:t>v</a:t>
            </a:r>
            <a:r>
              <a:rPr sz="2400" spc="0" dirty="0" smtClean="0">
                <a:latin typeface="Arial Rounded MT Bold"/>
                <a:cs typeface="Arial Rounded MT Bold"/>
              </a:rPr>
              <a:t>as</a:t>
            </a:r>
            <a:r>
              <a:rPr sz="2400" spc="-45" dirty="0" smtClean="0">
                <a:latin typeface="Arial Rounded MT Bold"/>
                <a:cs typeface="Arial Rounded MT Bold"/>
              </a:rPr>
              <a:t> </a:t>
            </a:r>
            <a:r>
              <a:rPr sz="2400" spc="5" dirty="0" smtClean="0">
                <a:latin typeface="Arial Rounded MT Bold"/>
                <a:cs typeface="Arial Rounded MT Bold"/>
              </a:rPr>
              <a:t>ado</a:t>
            </a:r>
            <a:r>
              <a:rPr sz="2400" spc="0" dirty="0" smtClean="0">
                <a:latin typeface="Arial Rounded MT Bold"/>
                <a:cs typeface="Arial Rounded MT Bold"/>
              </a:rPr>
              <a:t>t</a:t>
            </a:r>
            <a:r>
              <a:rPr sz="2400" spc="-15" dirty="0" smtClean="0">
                <a:latin typeface="Arial Rounded MT Bold"/>
                <a:cs typeface="Arial Rounded MT Bold"/>
              </a:rPr>
              <a:t>a</a:t>
            </a:r>
            <a:r>
              <a:rPr sz="2400" spc="0" dirty="0" smtClean="0">
                <a:latin typeface="Arial Rounded MT Bold"/>
                <a:cs typeface="Arial Rounded MT Bold"/>
              </a:rPr>
              <a:t>da</a:t>
            </a:r>
            <a:r>
              <a:rPr sz="2400" spc="50" dirty="0" smtClean="0">
                <a:latin typeface="Arial Rounded MT Bold"/>
                <a:cs typeface="Arial Rounded MT Bold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-5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 mantê-lo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no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cal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ab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dis</a:t>
            </a:r>
            <a:r>
              <a:rPr sz="2400" spc="-10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osiç</a:t>
            </a:r>
            <a:r>
              <a:rPr sz="2400" spc="-10" dirty="0" smtClean="0">
                <a:latin typeface="Arial"/>
                <a:cs typeface="Arial"/>
              </a:rPr>
              <a:t>ã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da autorida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e competente, dos trab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ad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res</a:t>
            </a:r>
            <a:r>
              <a:rPr sz="2400" spc="4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seus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representantes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3201" y="466344"/>
            <a:ext cx="0" cy="1705355"/>
          </a:xfrm>
          <a:custGeom>
            <a:avLst/>
            <a:gdLst/>
            <a:ahLst/>
            <a:cxnLst/>
            <a:rect l="l" t="t" r="r" b="b"/>
            <a:pathLst>
              <a:path h="1705355">
                <a:moveTo>
                  <a:pt x="0" y="1705355"/>
                </a:moveTo>
                <a:lnTo>
                  <a:pt x="0" y="0"/>
                </a:lnTo>
              </a:path>
            </a:pathLst>
          </a:custGeom>
          <a:ln w="13716">
            <a:solidFill>
              <a:srgbClr val="809CA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90254" y="475487"/>
            <a:ext cx="0" cy="1691639"/>
          </a:xfrm>
          <a:custGeom>
            <a:avLst/>
            <a:gdLst/>
            <a:ahLst/>
            <a:cxnLst/>
            <a:rect l="l" t="t" r="r" b="b"/>
            <a:pathLst>
              <a:path h="1691639">
                <a:moveTo>
                  <a:pt x="0" y="1691639"/>
                </a:moveTo>
                <a:lnTo>
                  <a:pt x="0" y="0"/>
                </a:lnTo>
              </a:path>
            </a:pathLst>
          </a:custGeom>
          <a:ln w="13716">
            <a:solidFill>
              <a:srgbClr val="74878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9495" y="2304288"/>
            <a:ext cx="8289035" cy="0"/>
          </a:xfrm>
          <a:custGeom>
            <a:avLst/>
            <a:gdLst/>
            <a:ahLst/>
            <a:cxnLst/>
            <a:rect l="l" t="t" r="r" b="b"/>
            <a:pathLst>
              <a:path w="8289035">
                <a:moveTo>
                  <a:pt x="0" y="0"/>
                </a:moveTo>
                <a:lnTo>
                  <a:pt x="8289035" y="0"/>
                </a:lnTo>
              </a:path>
            </a:pathLst>
          </a:custGeom>
          <a:ln w="18288">
            <a:solidFill>
              <a:srgbClr val="60707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7773" y="2560320"/>
            <a:ext cx="0" cy="1741931"/>
          </a:xfrm>
          <a:custGeom>
            <a:avLst/>
            <a:gdLst/>
            <a:ahLst/>
            <a:cxnLst/>
            <a:rect l="l" t="t" r="r" b="b"/>
            <a:pathLst>
              <a:path h="1741931">
                <a:moveTo>
                  <a:pt x="0" y="1741931"/>
                </a:moveTo>
                <a:lnTo>
                  <a:pt x="0" y="0"/>
                </a:lnTo>
              </a:path>
            </a:pathLst>
          </a:custGeom>
          <a:ln w="13716">
            <a:solidFill>
              <a:srgbClr val="80A0A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90254" y="2587751"/>
            <a:ext cx="0" cy="1687068"/>
          </a:xfrm>
          <a:custGeom>
            <a:avLst/>
            <a:gdLst/>
            <a:ahLst/>
            <a:cxnLst/>
            <a:rect l="l" t="t" r="r" b="b"/>
            <a:pathLst>
              <a:path h="1687068">
                <a:moveTo>
                  <a:pt x="0" y="1687068"/>
                </a:moveTo>
                <a:lnTo>
                  <a:pt x="0" y="0"/>
                </a:lnTo>
              </a:path>
            </a:pathLst>
          </a:custGeom>
          <a:ln w="13716">
            <a:solidFill>
              <a:srgbClr val="74878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3504" y="4405121"/>
            <a:ext cx="8165592" cy="0"/>
          </a:xfrm>
          <a:custGeom>
            <a:avLst/>
            <a:gdLst/>
            <a:ahLst/>
            <a:cxnLst/>
            <a:rect l="l" t="t" r="r" b="b"/>
            <a:pathLst>
              <a:path w="8165592">
                <a:moveTo>
                  <a:pt x="0" y="0"/>
                </a:moveTo>
                <a:lnTo>
                  <a:pt x="8165592" y="0"/>
                </a:lnTo>
              </a:path>
            </a:pathLst>
          </a:custGeom>
          <a:ln w="13716">
            <a:solidFill>
              <a:srgbClr val="64777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7773" y="4672584"/>
            <a:ext cx="0" cy="1741931"/>
          </a:xfrm>
          <a:custGeom>
            <a:avLst/>
            <a:gdLst/>
            <a:ahLst/>
            <a:cxnLst/>
            <a:rect l="l" t="t" r="r" b="b"/>
            <a:pathLst>
              <a:path h="1741931">
                <a:moveTo>
                  <a:pt x="0" y="1741931"/>
                </a:moveTo>
                <a:lnTo>
                  <a:pt x="0" y="0"/>
                </a:lnTo>
              </a:path>
            </a:pathLst>
          </a:custGeom>
          <a:ln w="13716">
            <a:solidFill>
              <a:srgbClr val="80A0A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8931" y="6517385"/>
            <a:ext cx="2478024" cy="0"/>
          </a:xfrm>
          <a:custGeom>
            <a:avLst/>
            <a:gdLst/>
            <a:ahLst/>
            <a:cxnLst/>
            <a:rect l="l" t="t" r="r" b="b"/>
            <a:pathLst>
              <a:path w="2478024">
                <a:moveTo>
                  <a:pt x="0" y="0"/>
                </a:moveTo>
                <a:lnTo>
                  <a:pt x="2478024" y="0"/>
                </a:lnTo>
              </a:path>
            </a:pathLst>
          </a:custGeom>
          <a:ln w="13716">
            <a:solidFill>
              <a:srgbClr val="64777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95827" y="4704588"/>
            <a:ext cx="0" cy="1682496"/>
          </a:xfrm>
          <a:custGeom>
            <a:avLst/>
            <a:gdLst/>
            <a:ahLst/>
            <a:cxnLst/>
            <a:rect l="l" t="t" r="r" b="b"/>
            <a:pathLst>
              <a:path h="1682496">
                <a:moveTo>
                  <a:pt x="0" y="1682496"/>
                </a:moveTo>
                <a:lnTo>
                  <a:pt x="0" y="0"/>
                </a:lnTo>
              </a:path>
            </a:pathLst>
          </a:custGeom>
          <a:ln w="4572">
            <a:solidFill>
              <a:srgbClr val="57747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3844" y="4681728"/>
            <a:ext cx="0" cy="1723644"/>
          </a:xfrm>
          <a:custGeom>
            <a:avLst/>
            <a:gdLst/>
            <a:ahLst/>
            <a:cxnLst/>
            <a:rect l="l" t="t" r="r" b="b"/>
            <a:pathLst>
              <a:path h="1723644">
                <a:moveTo>
                  <a:pt x="0" y="1723644"/>
                </a:moveTo>
                <a:lnTo>
                  <a:pt x="0" y="0"/>
                </a:lnTo>
              </a:path>
            </a:pathLst>
          </a:custGeom>
          <a:ln w="13716">
            <a:solidFill>
              <a:srgbClr val="83A0A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51859" y="6517385"/>
            <a:ext cx="2468879" cy="0"/>
          </a:xfrm>
          <a:custGeom>
            <a:avLst/>
            <a:gdLst/>
            <a:ahLst/>
            <a:cxnLst/>
            <a:rect l="l" t="t" r="r" b="b"/>
            <a:pathLst>
              <a:path w="2468879">
                <a:moveTo>
                  <a:pt x="0" y="0"/>
                </a:moveTo>
                <a:lnTo>
                  <a:pt x="2468879" y="0"/>
                </a:lnTo>
              </a:path>
            </a:pathLst>
          </a:custGeom>
          <a:ln w="13716">
            <a:solidFill>
              <a:srgbClr val="64777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39611" y="4686300"/>
            <a:ext cx="0" cy="1714500"/>
          </a:xfrm>
          <a:custGeom>
            <a:avLst/>
            <a:gdLst/>
            <a:ahLst/>
            <a:cxnLst/>
            <a:rect l="l" t="t" r="r" b="b"/>
            <a:pathLst>
              <a:path h="1714500">
                <a:moveTo>
                  <a:pt x="0" y="1714500"/>
                </a:moveTo>
                <a:lnTo>
                  <a:pt x="0" y="0"/>
                </a:lnTo>
              </a:path>
            </a:pathLst>
          </a:custGeom>
          <a:ln w="13716">
            <a:solidFill>
              <a:srgbClr val="70878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72200" y="4681728"/>
            <a:ext cx="0" cy="1723644"/>
          </a:xfrm>
          <a:custGeom>
            <a:avLst/>
            <a:gdLst/>
            <a:ahLst/>
            <a:cxnLst/>
            <a:rect l="l" t="t" r="r" b="b"/>
            <a:pathLst>
              <a:path h="1723644">
                <a:moveTo>
                  <a:pt x="0" y="1723644"/>
                </a:moveTo>
                <a:lnTo>
                  <a:pt x="0" y="0"/>
                </a:lnTo>
              </a:path>
            </a:pathLst>
          </a:custGeom>
          <a:ln w="13716">
            <a:solidFill>
              <a:srgbClr val="83A0A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90254" y="4690871"/>
            <a:ext cx="0" cy="1705355"/>
          </a:xfrm>
          <a:custGeom>
            <a:avLst/>
            <a:gdLst/>
            <a:ahLst/>
            <a:cxnLst/>
            <a:rect l="l" t="t" r="r" b="b"/>
            <a:pathLst>
              <a:path h="1705355">
                <a:moveTo>
                  <a:pt x="0" y="1705355"/>
                </a:moveTo>
                <a:lnTo>
                  <a:pt x="0" y="0"/>
                </a:lnTo>
              </a:path>
            </a:pathLst>
          </a:custGeom>
          <a:ln w="9144">
            <a:solidFill>
              <a:srgbClr val="57747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00215" y="6517385"/>
            <a:ext cx="2464308" cy="0"/>
          </a:xfrm>
          <a:custGeom>
            <a:avLst/>
            <a:gdLst/>
            <a:ahLst/>
            <a:cxnLst/>
            <a:rect l="l" t="t" r="r" b="b"/>
            <a:pathLst>
              <a:path w="2464307">
                <a:moveTo>
                  <a:pt x="0" y="0"/>
                </a:moveTo>
                <a:lnTo>
                  <a:pt x="2464308" y="0"/>
                </a:lnTo>
              </a:path>
            </a:pathLst>
          </a:custGeom>
          <a:ln w="13716">
            <a:solidFill>
              <a:srgbClr val="67777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09091" y="4774346"/>
            <a:ext cx="2475865" cy="15544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19050" algn="ctr">
              <a:lnSpc>
                <a:spcPct val="80400"/>
              </a:lnSpc>
            </a:pPr>
            <a:r>
              <a:rPr sz="1400" spc="-45" dirty="0" smtClean="0">
                <a:solidFill>
                  <a:srgbClr val="490000"/>
                </a:solidFill>
                <a:latin typeface="Arial"/>
                <a:cs typeface="Arial"/>
              </a:rPr>
              <a:t>OS </a:t>
            </a:r>
            <a:r>
              <a:rPr sz="1400" spc="-80" dirty="0" smtClean="0">
                <a:solidFill>
                  <a:srgbClr val="490000"/>
                </a:solidFill>
                <a:latin typeface="Arial"/>
                <a:cs typeface="Arial"/>
              </a:rPr>
              <a:t>REQUISITOS</a:t>
            </a:r>
            <a:r>
              <a:rPr sz="1400" spc="2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50" dirty="0" smtClean="0">
                <a:solidFill>
                  <a:srgbClr val="490000"/>
                </a:solidFill>
                <a:latin typeface="Arial"/>
                <a:cs typeface="Arial"/>
              </a:rPr>
              <a:t>DE</a:t>
            </a:r>
            <a:r>
              <a:rPr sz="1400" spc="-20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80" dirty="0" smtClean="0">
                <a:solidFill>
                  <a:srgbClr val="490000"/>
                </a:solidFill>
                <a:latin typeface="Arial"/>
                <a:cs typeface="Arial"/>
              </a:rPr>
              <a:t>SEGURANÇA</a:t>
            </a:r>
            <a:r>
              <a:rPr sz="1400" spc="80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70" dirty="0" smtClean="0">
                <a:solidFill>
                  <a:srgbClr val="490000"/>
                </a:solidFill>
                <a:latin typeface="Arial"/>
                <a:cs typeface="Arial"/>
              </a:rPr>
              <a:t>E</a:t>
            </a:r>
            <a:r>
              <a:rPr sz="1400" spc="-18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80" dirty="0" smtClean="0">
                <a:solidFill>
                  <a:srgbClr val="490000"/>
                </a:solidFill>
                <a:latin typeface="Arial"/>
                <a:cs typeface="Arial"/>
              </a:rPr>
              <a:t>SAÚDE</a:t>
            </a:r>
            <a:r>
              <a:rPr sz="1400" spc="9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65" dirty="0" smtClean="0">
                <a:solidFill>
                  <a:srgbClr val="490000"/>
                </a:solidFill>
                <a:latin typeface="Arial"/>
                <a:cs typeface="Arial"/>
              </a:rPr>
              <a:t>NO</a:t>
            </a:r>
            <a:r>
              <a:rPr sz="1400" spc="-2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50" dirty="0" smtClean="0">
                <a:solidFill>
                  <a:srgbClr val="490000"/>
                </a:solidFill>
                <a:latin typeface="Arial"/>
                <a:cs typeface="Arial"/>
              </a:rPr>
              <a:t>TRABALHO</a:t>
            </a:r>
            <a:r>
              <a:rPr sz="1400" spc="7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80" dirty="0" smtClean="0">
                <a:solidFill>
                  <a:srgbClr val="490000"/>
                </a:solidFill>
                <a:latin typeface="Arial"/>
                <a:cs typeface="Arial"/>
              </a:rPr>
              <a:t>ADOTADOS</a:t>
            </a:r>
            <a:r>
              <a:rPr sz="1400" spc="8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70" dirty="0" smtClean="0">
                <a:solidFill>
                  <a:srgbClr val="490000"/>
                </a:solidFill>
                <a:latin typeface="Arial"/>
                <a:cs typeface="Arial"/>
              </a:rPr>
              <a:t>PARA</a:t>
            </a:r>
            <a:r>
              <a:rPr sz="1400" spc="-30" dirty="0" smtClean="0">
                <a:solidFill>
                  <a:srgbClr val="490000"/>
                </a:solidFill>
                <a:latin typeface="Arial"/>
                <a:cs typeface="Arial"/>
              </a:rPr>
              <a:t> OS</a:t>
            </a:r>
            <a:r>
              <a:rPr sz="1400" spc="-16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85" dirty="0" smtClean="0">
                <a:solidFill>
                  <a:srgbClr val="490000"/>
                </a:solidFill>
                <a:latin typeface="Arial"/>
                <a:cs typeface="Arial"/>
              </a:rPr>
              <a:t>EMPREGADOS</a:t>
            </a:r>
            <a:r>
              <a:rPr sz="1400" spc="40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40" dirty="0" smtClean="0">
                <a:solidFill>
                  <a:srgbClr val="490000"/>
                </a:solidFill>
                <a:latin typeface="Arial"/>
                <a:cs typeface="Arial"/>
              </a:rPr>
              <a:t>DAS</a:t>
            </a:r>
            <a:r>
              <a:rPr sz="1400" spc="-20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80" dirty="0" smtClean="0">
                <a:solidFill>
                  <a:srgbClr val="490000"/>
                </a:solidFill>
                <a:latin typeface="Arial"/>
                <a:cs typeface="Arial"/>
              </a:rPr>
              <a:t>CONTRATADAS</a:t>
            </a:r>
            <a:r>
              <a:rPr sz="1400" spc="7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60" dirty="0" smtClean="0">
                <a:solidFill>
                  <a:srgbClr val="490000"/>
                </a:solidFill>
                <a:latin typeface="Arial"/>
                <a:cs typeface="Arial"/>
              </a:rPr>
              <a:t>DEVEM</a:t>
            </a:r>
            <a:r>
              <a:rPr sz="1400" spc="-150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75" dirty="0" smtClean="0">
                <a:solidFill>
                  <a:srgbClr val="490000"/>
                </a:solidFill>
                <a:latin typeface="Arial"/>
                <a:cs typeface="Arial"/>
              </a:rPr>
              <a:t>SE</a:t>
            </a:r>
            <a:r>
              <a:rPr sz="1400" spc="-25" dirty="0" smtClean="0">
                <a:solidFill>
                  <a:srgbClr val="490000"/>
                </a:solidFill>
                <a:latin typeface="Arial"/>
                <a:cs typeface="Arial"/>
              </a:rPr>
              <a:t>R</a:t>
            </a:r>
            <a:r>
              <a:rPr sz="1400" spc="540" dirty="0" smtClean="0">
                <a:solidFill>
                  <a:srgbClr val="210A03"/>
                </a:solidFill>
                <a:latin typeface="Arial"/>
                <a:cs typeface="Arial"/>
              </a:rPr>
              <a:t>, </a:t>
            </a:r>
            <a:r>
              <a:rPr sz="1400" spc="-25" dirty="0" smtClean="0">
                <a:solidFill>
                  <a:srgbClr val="490000"/>
                </a:solidFill>
                <a:latin typeface="Arial"/>
                <a:cs typeface="Arial"/>
              </a:rPr>
              <a:t>NO</a:t>
            </a:r>
            <a:r>
              <a:rPr sz="1400" spc="-16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30" dirty="0" smtClean="0">
                <a:solidFill>
                  <a:srgbClr val="490000"/>
                </a:solidFill>
                <a:latin typeface="Arial"/>
                <a:cs typeface="Arial"/>
              </a:rPr>
              <a:t>MINIII</a:t>
            </a:r>
            <a:r>
              <a:rPr sz="1400" spc="-55" dirty="0" smtClean="0">
                <a:solidFill>
                  <a:srgbClr val="490000"/>
                </a:solidFill>
                <a:latin typeface="Arial"/>
                <a:cs typeface="Arial"/>
              </a:rPr>
              <a:t>O</a:t>
            </a:r>
            <a:r>
              <a:rPr sz="1400" spc="325" dirty="0" smtClean="0">
                <a:solidFill>
                  <a:srgbClr val="210A03"/>
                </a:solidFill>
                <a:latin typeface="Arial"/>
                <a:cs typeface="Arial"/>
              </a:rPr>
              <a:t>,</a:t>
            </a:r>
            <a:r>
              <a:rPr sz="1400" spc="-55" dirty="0" smtClean="0">
                <a:solidFill>
                  <a:srgbClr val="490000"/>
                </a:solidFill>
                <a:latin typeface="Arial"/>
                <a:cs typeface="Arial"/>
              </a:rPr>
              <a:t>EQUIVALENTES</a:t>
            </a:r>
            <a:r>
              <a:rPr sz="1400" spc="-25" dirty="0" smtClean="0">
                <a:solidFill>
                  <a:srgbClr val="490000"/>
                </a:solidFill>
                <a:latin typeface="Arial"/>
                <a:cs typeface="Arial"/>
              </a:rPr>
              <a:t> AOSAPUCADOSPARAOS </a:t>
            </a:r>
            <a:r>
              <a:rPr sz="1400" spc="-85" dirty="0" smtClean="0">
                <a:solidFill>
                  <a:srgbClr val="490000"/>
                </a:solidFill>
                <a:latin typeface="Arial"/>
                <a:cs typeface="Arial"/>
              </a:rPr>
              <a:t>EMPREGADOS</a:t>
            </a:r>
            <a:r>
              <a:rPr sz="1400" spc="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30" dirty="0" smtClean="0">
                <a:solidFill>
                  <a:srgbClr val="490000"/>
                </a:solidFill>
                <a:latin typeface="Arial"/>
                <a:cs typeface="Arial"/>
              </a:rPr>
              <a:t>DA</a:t>
            </a:r>
            <a:r>
              <a:rPr sz="1400" spc="-15" dirty="0" smtClean="0">
                <a:solidFill>
                  <a:srgbClr val="490000"/>
                </a:solidFill>
                <a:latin typeface="Arial"/>
                <a:cs typeface="Arial"/>
              </a:rPr>
              <a:t> </a:t>
            </a:r>
            <a:r>
              <a:rPr sz="1400" spc="-70" dirty="0" smtClean="0">
                <a:solidFill>
                  <a:srgbClr val="490000"/>
                </a:solidFill>
                <a:latin typeface="Arial"/>
                <a:cs typeface="Arial"/>
              </a:rPr>
              <a:t>CONTRATANTE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11728" y="5116179"/>
            <a:ext cx="2552700" cy="8743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12700" algn="ctr">
              <a:lnSpc>
                <a:spcPct val="80900"/>
              </a:lnSpc>
            </a:pPr>
            <a:r>
              <a:rPr sz="1400" spc="-50" dirty="0" smtClean="0">
                <a:solidFill>
                  <a:srgbClr val="4F2600"/>
                </a:solidFill>
                <a:latin typeface="Arial"/>
                <a:cs typeface="Arial"/>
              </a:rPr>
              <a:t>VERIFICAR</a:t>
            </a:r>
            <a:r>
              <a:rPr sz="1400" spc="80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70" dirty="0" smtClean="0">
                <a:solidFill>
                  <a:srgbClr val="4F2600"/>
                </a:solidFill>
                <a:latin typeface="Arial"/>
                <a:cs typeface="Arial"/>
              </a:rPr>
              <a:t>E</a:t>
            </a:r>
            <a:r>
              <a:rPr sz="1400" spc="-254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55" dirty="0" smtClean="0">
                <a:solidFill>
                  <a:srgbClr val="4F2600"/>
                </a:solidFill>
                <a:latin typeface="Arial"/>
                <a:cs typeface="Arial"/>
              </a:rPr>
              <a:t>AVALIAR</a:t>
            </a:r>
            <a:r>
              <a:rPr sz="1400" spc="45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25" dirty="0" smtClean="0">
                <a:solidFill>
                  <a:srgbClr val="4F2600"/>
                </a:solidFill>
                <a:latin typeface="Arial"/>
                <a:cs typeface="Arial"/>
              </a:rPr>
              <a:t>O</a:t>
            </a:r>
            <a:r>
              <a:rPr sz="1400" spc="-10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70" dirty="0" smtClean="0">
                <a:solidFill>
                  <a:srgbClr val="4F2600"/>
                </a:solidFill>
                <a:latin typeface="Arial"/>
                <a:cs typeface="Arial"/>
              </a:rPr>
              <a:t>DESEMPENHO</a:t>
            </a:r>
            <a:r>
              <a:rPr sz="1400" spc="-25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45" dirty="0" smtClean="0">
                <a:solidFill>
                  <a:srgbClr val="4F2600"/>
                </a:solidFill>
                <a:latin typeface="Arial"/>
                <a:cs typeface="Arial"/>
              </a:rPr>
              <a:t>EM</a:t>
            </a:r>
            <a:r>
              <a:rPr sz="1400" spc="-20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50" dirty="0" smtClean="0">
                <a:solidFill>
                  <a:srgbClr val="4F2600"/>
                </a:solidFill>
                <a:latin typeface="Arial"/>
                <a:cs typeface="Arial"/>
              </a:rPr>
              <a:t>SEGURANÇA</a:t>
            </a:r>
            <a:r>
              <a:rPr sz="1400" spc="-40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120" dirty="0" smtClean="0">
                <a:solidFill>
                  <a:srgbClr val="4F2600"/>
                </a:solidFill>
                <a:latin typeface="Arial"/>
                <a:cs typeface="Arial"/>
              </a:rPr>
              <a:t>E</a:t>
            </a:r>
            <a:r>
              <a:rPr sz="1400" spc="-265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50" dirty="0" smtClean="0">
                <a:solidFill>
                  <a:srgbClr val="4F2600"/>
                </a:solidFill>
                <a:latin typeface="Arial"/>
                <a:cs typeface="Arial"/>
              </a:rPr>
              <a:t>SAODE</a:t>
            </a:r>
            <a:r>
              <a:rPr sz="1400" spc="-125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10" dirty="0" smtClean="0">
                <a:solidFill>
                  <a:srgbClr val="4F2600"/>
                </a:solidFill>
                <a:latin typeface="Arial"/>
                <a:cs typeface="Arial"/>
              </a:rPr>
              <a:t>NO</a:t>
            </a:r>
            <a:r>
              <a:rPr sz="1400" spc="0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30" dirty="0" smtClean="0">
                <a:solidFill>
                  <a:srgbClr val="4F2600"/>
                </a:solidFill>
                <a:latin typeface="Arial"/>
                <a:cs typeface="Arial"/>
              </a:rPr>
              <a:t>TRABALHO</a:t>
            </a:r>
            <a:r>
              <a:rPr sz="1400" spc="-40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35" dirty="0" smtClean="0">
                <a:solidFill>
                  <a:srgbClr val="4F2600"/>
                </a:solidFill>
                <a:latin typeface="Arial"/>
                <a:cs typeface="Arial"/>
              </a:rPr>
              <a:t>NOS</a:t>
            </a:r>
            <a:r>
              <a:rPr sz="1400" spc="-195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55" dirty="0" smtClean="0">
                <a:solidFill>
                  <a:srgbClr val="4F2600"/>
                </a:solidFill>
                <a:latin typeface="Arial"/>
                <a:cs typeface="Arial"/>
              </a:rPr>
              <a:t>SERVIÇOS</a:t>
            </a:r>
            <a:r>
              <a:rPr sz="1400" spc="-25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-70" dirty="0" smtClean="0">
                <a:solidFill>
                  <a:srgbClr val="4F2600"/>
                </a:solidFill>
                <a:latin typeface="Arial"/>
                <a:cs typeface="Arial"/>
              </a:rPr>
              <a:t>CONTRATADOS</a:t>
            </a:r>
            <a:r>
              <a:rPr sz="1400" spc="-30" dirty="0" smtClean="0">
                <a:solidFill>
                  <a:srgbClr val="4F2600"/>
                </a:solidFill>
                <a:latin typeface="Arial"/>
                <a:cs typeface="Arial"/>
              </a:rPr>
              <a:t> </a:t>
            </a:r>
            <a:r>
              <a:rPr sz="1400" spc="125" dirty="0" smtClean="0">
                <a:solidFill>
                  <a:srgbClr val="311A03"/>
                </a:solidFill>
                <a:latin typeface="Arial"/>
                <a:cs typeface="Arial"/>
              </a:rPr>
              <a:t>(</a:t>
            </a:r>
            <a:r>
              <a:rPr sz="1400" spc="-90" dirty="0" smtClean="0">
                <a:solidFill>
                  <a:srgbClr val="311A03"/>
                </a:solidFill>
                <a:latin typeface="Arial"/>
                <a:cs typeface="Arial"/>
              </a:rPr>
              <a:t>"</a:t>
            </a:r>
            <a:r>
              <a:rPr sz="1400" spc="-60" dirty="0" smtClean="0">
                <a:solidFill>
                  <a:srgbClr val="4F2600"/>
                </a:solidFill>
                <a:latin typeface="Arial"/>
                <a:cs typeface="Arial"/>
              </a:rPr>
              <a:t>AUDITORI</a:t>
            </a:r>
            <a:r>
              <a:rPr sz="1400" spc="5" dirty="0" smtClean="0">
                <a:solidFill>
                  <a:srgbClr val="4F2600"/>
                </a:solidFill>
                <a:latin typeface="Arial"/>
                <a:cs typeface="Arial"/>
              </a:rPr>
              <a:t>A</a:t>
            </a:r>
            <a:r>
              <a:rPr sz="1400" spc="120" dirty="0" smtClean="0">
                <a:solidFill>
                  <a:srgbClr val="210A03"/>
                </a:solidFill>
                <a:latin typeface="Arial"/>
                <a:cs typeface="Arial"/>
              </a:rPr>
              <a:t>")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50940" y="4831039"/>
            <a:ext cx="2558415" cy="14154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0005" marR="48895" indent="0" algn="ctr">
              <a:lnSpc>
                <a:spcPct val="80800"/>
              </a:lnSpc>
            </a:pPr>
            <a:r>
              <a:rPr sz="1400" spc="-60" dirty="0" smtClean="0">
                <a:solidFill>
                  <a:srgbClr val="000C23"/>
                </a:solidFill>
                <a:latin typeface="Arial"/>
                <a:cs typeface="Arial"/>
              </a:rPr>
              <a:t>INFORMAR</a:t>
            </a:r>
            <a:r>
              <a:rPr sz="1400" spc="-13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700" spc="-70" dirty="0" smtClean="0">
                <a:solidFill>
                  <a:srgbClr val="000C23"/>
                </a:solidFill>
                <a:latin typeface="Arial"/>
                <a:cs typeface="Arial"/>
              </a:rPr>
              <a:t>As</a:t>
            </a:r>
            <a:r>
              <a:rPr sz="1700" spc="-180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70" dirty="0" smtClean="0">
                <a:solidFill>
                  <a:srgbClr val="000C23"/>
                </a:solidFill>
                <a:latin typeface="Arial"/>
                <a:cs typeface="Arial"/>
              </a:rPr>
              <a:t>CONTRATADAS</a:t>
            </a:r>
            <a:r>
              <a:rPr sz="1400" spc="-30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135" dirty="0" smtClean="0">
                <a:solidFill>
                  <a:srgbClr val="000C23"/>
                </a:solidFill>
                <a:latin typeface="Arial"/>
                <a:cs typeface="Arial"/>
              </a:rPr>
              <a:t>E</a:t>
            </a:r>
            <a:r>
              <a:rPr sz="1400" spc="5" dirty="0" smtClean="0">
                <a:solidFill>
                  <a:srgbClr val="000C23"/>
                </a:solidFill>
                <a:latin typeface="Arial"/>
                <a:cs typeface="Arial"/>
              </a:rPr>
              <a:t>A</a:t>
            </a:r>
            <a:r>
              <a:rPr sz="1400" spc="-4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50" dirty="0" smtClean="0">
                <a:solidFill>
                  <a:srgbClr val="000C23"/>
                </a:solidFill>
                <a:latin typeface="Arial"/>
                <a:cs typeface="Arial"/>
              </a:rPr>
              <a:t>SEUS</a:t>
            </a:r>
            <a:r>
              <a:rPr sz="1400" spc="-85" dirty="0" smtClean="0">
                <a:solidFill>
                  <a:srgbClr val="000C23"/>
                </a:solidFill>
                <a:latin typeface="Arial"/>
                <a:cs typeface="Arial"/>
              </a:rPr>
              <a:t> EMPREGADOS</a:t>
            </a:r>
            <a:r>
              <a:rPr sz="1400" spc="-6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0" dirty="0" smtClean="0">
                <a:solidFill>
                  <a:srgbClr val="000C23"/>
                </a:solidFill>
                <a:latin typeface="Arial"/>
                <a:cs typeface="Arial"/>
              </a:rPr>
              <a:t>OS </a:t>
            </a:r>
            <a:r>
              <a:rPr sz="1400" spc="-45" dirty="0" smtClean="0">
                <a:solidFill>
                  <a:srgbClr val="000C23"/>
                </a:solidFill>
                <a:latin typeface="Arial"/>
                <a:cs typeface="Arial"/>
              </a:rPr>
              <a:t>RISCOS</a:t>
            </a:r>
            <a:r>
              <a:rPr sz="1400" spc="-140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65" dirty="0" smtClean="0">
                <a:solidFill>
                  <a:srgbClr val="000C23"/>
                </a:solidFill>
                <a:latin typeface="Arial"/>
                <a:cs typeface="Arial"/>
              </a:rPr>
              <a:t>EXISTENTES</a:t>
            </a:r>
            <a:r>
              <a:rPr sz="1400" spc="-7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45" dirty="0" smtClean="0">
                <a:solidFill>
                  <a:srgbClr val="000C23"/>
                </a:solidFill>
                <a:latin typeface="Arial"/>
                <a:cs typeface="Arial"/>
              </a:rPr>
              <a:t>NO</a:t>
            </a:r>
            <a:r>
              <a:rPr sz="1400" spc="-20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65" dirty="0" smtClean="0">
                <a:solidFill>
                  <a:srgbClr val="000C23"/>
                </a:solidFill>
                <a:latin typeface="Arial"/>
                <a:cs typeface="Arial"/>
              </a:rPr>
              <a:t>AMBIENTE</a:t>
            </a:r>
            <a:r>
              <a:rPr sz="1400" spc="12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50" dirty="0" smtClean="0">
                <a:solidFill>
                  <a:srgbClr val="000C23"/>
                </a:solidFill>
                <a:latin typeface="Arial"/>
                <a:cs typeface="Arial"/>
              </a:rPr>
              <a:t>DE</a:t>
            </a:r>
            <a:r>
              <a:rPr sz="1400" spc="-170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50" dirty="0" smtClean="0">
                <a:solidFill>
                  <a:srgbClr val="000C23"/>
                </a:solidFill>
                <a:latin typeface="Arial"/>
                <a:cs typeface="Arial"/>
              </a:rPr>
              <a:t>TRABALHO</a:t>
            </a:r>
            <a:r>
              <a:rPr sz="1400" spc="7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120" dirty="0" smtClean="0">
                <a:solidFill>
                  <a:srgbClr val="000C23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12700" marR="12700" indent="0" algn="ctr">
              <a:lnSpc>
                <a:spcPct val="79300"/>
              </a:lnSpc>
            </a:pPr>
            <a:r>
              <a:rPr sz="1400" spc="-30" dirty="0" smtClean="0">
                <a:solidFill>
                  <a:srgbClr val="000C23"/>
                </a:solidFill>
                <a:latin typeface="Arial"/>
                <a:cs typeface="Arial"/>
              </a:rPr>
              <a:t>AS</a:t>
            </a:r>
            <a:r>
              <a:rPr sz="1400" spc="1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85" dirty="0" smtClean="0">
                <a:solidFill>
                  <a:srgbClr val="000C23"/>
                </a:solidFill>
                <a:latin typeface="Arial"/>
                <a:cs typeface="Arial"/>
              </a:rPr>
              <a:t>RESPECTIVAS</a:t>
            </a:r>
            <a:r>
              <a:rPr sz="1400" spc="3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75" dirty="0" smtClean="0">
                <a:solidFill>
                  <a:srgbClr val="000C23"/>
                </a:solidFill>
                <a:latin typeface="Arial"/>
                <a:cs typeface="Arial"/>
              </a:rPr>
              <a:t>MEDIDAS</a:t>
            </a:r>
            <a:r>
              <a:rPr sz="1400" spc="5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30" dirty="0" smtClean="0">
                <a:solidFill>
                  <a:srgbClr val="000C23"/>
                </a:solidFill>
                <a:latin typeface="Arial"/>
                <a:cs typeface="Arial"/>
              </a:rPr>
              <a:t>DE</a:t>
            </a:r>
            <a:r>
              <a:rPr sz="1400" spc="-1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80" dirty="0" smtClean="0">
                <a:solidFill>
                  <a:srgbClr val="000C23"/>
                </a:solidFill>
                <a:latin typeface="Arial"/>
                <a:cs typeface="Arial"/>
              </a:rPr>
              <a:t>SEGURANÇA</a:t>
            </a:r>
            <a:r>
              <a:rPr sz="1400" spc="114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25" dirty="0" smtClean="0">
                <a:solidFill>
                  <a:srgbClr val="000C23"/>
                </a:solidFill>
                <a:latin typeface="Arial"/>
                <a:cs typeface="Arial"/>
              </a:rPr>
              <a:t>E</a:t>
            </a:r>
            <a:r>
              <a:rPr sz="1400" spc="-13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10" dirty="0" smtClean="0">
                <a:solidFill>
                  <a:srgbClr val="000C23"/>
                </a:solidFill>
                <a:latin typeface="Arial"/>
                <a:cs typeface="Arial"/>
              </a:rPr>
              <a:t>DE</a:t>
            </a:r>
            <a:r>
              <a:rPr sz="1400" spc="-17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90" dirty="0" smtClean="0">
                <a:solidFill>
                  <a:srgbClr val="000C23"/>
                </a:solidFill>
                <a:latin typeface="Arial"/>
                <a:cs typeface="Arial"/>
              </a:rPr>
              <a:t>RESPOSTA</a:t>
            </a:r>
            <a:endParaRPr sz="1400">
              <a:latin typeface="Arial"/>
              <a:cs typeface="Arial"/>
            </a:endParaRPr>
          </a:p>
          <a:p>
            <a:pPr marL="181610" marR="196850" algn="ctr">
              <a:lnSpc>
                <a:spcPct val="81400"/>
              </a:lnSpc>
            </a:pPr>
            <a:r>
              <a:rPr sz="1400" spc="70" dirty="0" smtClean="0">
                <a:solidFill>
                  <a:srgbClr val="000C23"/>
                </a:solidFill>
                <a:latin typeface="Arial"/>
                <a:cs typeface="Arial"/>
              </a:rPr>
              <a:t>A</a:t>
            </a:r>
            <a:r>
              <a:rPr sz="1400" spc="-7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30" dirty="0" smtClean="0">
                <a:solidFill>
                  <a:srgbClr val="000C23"/>
                </a:solidFill>
                <a:latin typeface="Arial"/>
                <a:cs typeface="Arial"/>
              </a:rPr>
              <a:t>EMERG!NCIAS</a:t>
            </a:r>
            <a:r>
              <a:rPr sz="1400" spc="-85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70" dirty="0" smtClean="0">
                <a:solidFill>
                  <a:srgbClr val="000C23"/>
                </a:solidFill>
                <a:latin typeface="Arial"/>
                <a:cs typeface="Arial"/>
              </a:rPr>
              <a:t>A</a:t>
            </a:r>
            <a:r>
              <a:rPr sz="1400" spc="-110" dirty="0" smtClean="0">
                <a:solidFill>
                  <a:srgbClr val="000C23"/>
                </a:solidFill>
                <a:latin typeface="Arial"/>
                <a:cs typeface="Arial"/>
              </a:rPr>
              <a:t> </a:t>
            </a:r>
            <a:r>
              <a:rPr sz="1400" spc="-80" dirty="0" smtClean="0">
                <a:solidFill>
                  <a:srgbClr val="000C23"/>
                </a:solidFill>
                <a:latin typeface="Arial"/>
                <a:cs typeface="Arial"/>
              </a:rPr>
              <a:t>SEREM</a:t>
            </a:r>
            <a:r>
              <a:rPr sz="1400" spc="-75" dirty="0" smtClean="0">
                <a:solidFill>
                  <a:srgbClr val="000C23"/>
                </a:solidFill>
                <a:latin typeface="Arial"/>
                <a:cs typeface="Arial"/>
              </a:rPr>
              <a:t> ADOTADAS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75" t="19111" r="10375" b="59520"/>
          <a:stretch/>
        </p:blipFill>
        <p:spPr bwMode="auto">
          <a:xfrm>
            <a:off x="457200" y="377950"/>
            <a:ext cx="8458200" cy="1831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75" t="45279" r="10375" b="36001"/>
          <a:stretch/>
        </p:blipFill>
        <p:spPr bwMode="auto">
          <a:xfrm>
            <a:off x="457200" y="2560320"/>
            <a:ext cx="8458200" cy="160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864" y="815339"/>
            <a:ext cx="7685532" cy="18943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6204" y="1581022"/>
            <a:ext cx="426593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1800" b="1" spc="-1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b="1" spc="-10" dirty="0" smtClean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pons</a:t>
            </a:r>
            <a:r>
              <a:rPr sz="1800" b="1" spc="-1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bilidade</a:t>
            </a:r>
            <a:r>
              <a:rPr sz="1800" b="1" spc="-1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spc="-1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Contr</a:t>
            </a:r>
            <a:r>
              <a:rPr sz="1800" b="1" spc="-1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spc="-1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1800" b="1" spc="-1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2376" y="2923032"/>
            <a:ext cx="7688580" cy="18943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6155" y="3491357"/>
            <a:ext cx="5474335" cy="7200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1870"/>
              </a:lnSpc>
            </a:pPr>
            <a:r>
              <a:rPr sz="1800" spc="-5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ump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ir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os </a:t>
            </a:r>
            <a:r>
              <a:rPr sz="1800" spc="-6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eq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u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isitos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de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-2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1800" spc="-3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g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u</a:t>
            </a:r>
            <a:r>
              <a:rPr sz="1800" spc="-5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ança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saúde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no 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t</a:t>
            </a:r>
            <a:r>
              <a:rPr sz="1800" spc="-5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-3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balho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especi</a:t>
            </a:r>
            <a:r>
              <a:rPr sz="1800" spc="2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f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icad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pela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c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nt</a:t>
            </a:r>
            <a:r>
              <a:rPr sz="1800" spc="-5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-5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tant</a:t>
            </a:r>
            <a:r>
              <a:rPr sz="1800" spc="-7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, por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es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t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 e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elas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dema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i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 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No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mas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-5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-3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g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u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lamentad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1800" spc="-5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as</a:t>
            </a:r>
            <a:endParaRPr sz="1800">
              <a:latin typeface="Arial Rounded MT Bold"/>
              <a:cs typeface="Arial Rounded MT Bold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85316" y="5148071"/>
            <a:ext cx="7694676" cy="1659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49146" y="5360725"/>
            <a:ext cx="5535930" cy="11982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86600"/>
              </a:lnSpc>
              <a:tabLst>
                <a:tab pos="4039235" algn="l"/>
              </a:tabLst>
            </a:pP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ss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egu</a:t>
            </a:r>
            <a:r>
              <a:rPr sz="1800" spc="-6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ar</a:t>
            </a:r>
            <a:r>
              <a:rPr sz="1800" spc="-3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 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2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t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i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cipa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ç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ão</a:t>
            </a:r>
            <a:r>
              <a:rPr sz="1800" spc="-4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do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1800" spc="-2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u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1800" spc="-3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m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1800" spc="-5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-3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-4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g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ad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n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-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1800" spc="-2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c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acit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ções</a:t>
            </a:r>
            <a:r>
              <a:rPr sz="1800" spc="-3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-2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m 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g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u</a:t>
            </a:r>
            <a:r>
              <a:rPr sz="1800" spc="-5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an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ç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-4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 </a:t>
            </a:r>
            <a:r>
              <a:rPr sz="1800" spc="-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s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ú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de</a:t>
            </a:r>
            <a:r>
              <a:rPr sz="1800" spc="-3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n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o 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t</a:t>
            </a:r>
            <a:r>
              <a:rPr sz="1800" spc="-4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balho</a:t>
            </a:r>
            <a:r>
              <a:rPr sz="1800" spc="-3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1800" spc="-7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-1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om</a:t>
            </a:r>
            <a:r>
              <a:rPr sz="1800" spc="-2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vidas</a:t>
            </a:r>
            <a:r>
              <a:rPr sz="1800" spc="-3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p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el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-3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1800" spc="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c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o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n</a:t>
            </a:r>
            <a:r>
              <a:rPr sz="1800" spc="1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t</a:t>
            </a:r>
            <a:r>
              <a:rPr sz="1800" spc="-5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r</a:t>
            </a:r>
            <a:r>
              <a:rPr sz="1800" spc="-5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tant</a:t>
            </a:r>
            <a:r>
              <a:rPr sz="1800" spc="25" dirty="0" smtClean="0">
                <a:solidFill>
                  <a:srgbClr val="FFFFFF"/>
                </a:solidFill>
                <a:latin typeface="Arial Rounded MT Bold"/>
                <a:cs typeface="Arial Rounded MT Bold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00" spc="-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ass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m como d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ve</a:t>
            </a:r>
            <a:r>
              <a:rPr sz="1800" spc="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pr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vi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ci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spc="3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tras ca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taç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õ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es	es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ecífic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s q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se faç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m n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cess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á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sz="1800" spc="-1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67855" y="2182367"/>
            <a:ext cx="1284731" cy="12710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22973" y="2206498"/>
            <a:ext cx="1174115" cy="1174241"/>
          </a:xfrm>
          <a:custGeom>
            <a:avLst/>
            <a:gdLst/>
            <a:ahLst/>
            <a:cxnLst/>
            <a:rect l="l" t="t" r="r" b="b"/>
            <a:pathLst>
              <a:path w="1174115" h="1174241">
                <a:moveTo>
                  <a:pt x="1174115" y="645794"/>
                </a:moveTo>
                <a:lnTo>
                  <a:pt x="0" y="645794"/>
                </a:lnTo>
                <a:lnTo>
                  <a:pt x="587121" y="1174241"/>
                </a:lnTo>
                <a:lnTo>
                  <a:pt x="1174115" y="645794"/>
                </a:lnTo>
                <a:close/>
              </a:path>
              <a:path w="1174115" h="1174241">
                <a:moveTo>
                  <a:pt x="909954" y="0"/>
                </a:moveTo>
                <a:lnTo>
                  <a:pt x="264159" y="0"/>
                </a:lnTo>
                <a:lnTo>
                  <a:pt x="264159" y="645794"/>
                </a:lnTo>
                <a:lnTo>
                  <a:pt x="909954" y="645794"/>
                </a:lnTo>
                <a:lnTo>
                  <a:pt x="909954" y="0"/>
                </a:lnTo>
                <a:close/>
              </a:path>
            </a:pathLst>
          </a:custGeom>
          <a:solidFill>
            <a:srgbClr val="B5B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22973" y="2206498"/>
            <a:ext cx="1174115" cy="1174241"/>
          </a:xfrm>
          <a:custGeom>
            <a:avLst/>
            <a:gdLst/>
            <a:ahLst/>
            <a:cxnLst/>
            <a:rect l="l" t="t" r="r" b="b"/>
            <a:pathLst>
              <a:path w="1174115" h="1174241">
                <a:moveTo>
                  <a:pt x="0" y="645794"/>
                </a:moveTo>
                <a:lnTo>
                  <a:pt x="264159" y="645794"/>
                </a:lnTo>
                <a:lnTo>
                  <a:pt x="264159" y="0"/>
                </a:lnTo>
                <a:lnTo>
                  <a:pt x="909954" y="0"/>
                </a:lnTo>
                <a:lnTo>
                  <a:pt x="909954" y="645794"/>
                </a:lnTo>
                <a:lnTo>
                  <a:pt x="1174115" y="645794"/>
                </a:lnTo>
                <a:lnTo>
                  <a:pt x="587121" y="1174241"/>
                </a:lnTo>
                <a:lnTo>
                  <a:pt x="0" y="645794"/>
                </a:lnTo>
                <a:close/>
              </a:path>
            </a:pathLst>
          </a:custGeom>
          <a:ln w="9525">
            <a:solidFill>
              <a:srgbClr val="B5B5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36892" y="4277867"/>
            <a:ext cx="1284731" cy="12710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92644" y="4301997"/>
            <a:ext cx="1174114" cy="1174114"/>
          </a:xfrm>
          <a:custGeom>
            <a:avLst/>
            <a:gdLst/>
            <a:ahLst/>
            <a:cxnLst/>
            <a:rect l="l" t="t" r="r" b="b"/>
            <a:pathLst>
              <a:path w="1174114" h="1174114">
                <a:moveTo>
                  <a:pt x="1174114" y="645794"/>
                </a:moveTo>
                <a:lnTo>
                  <a:pt x="0" y="645794"/>
                </a:lnTo>
                <a:lnTo>
                  <a:pt x="587121" y="1174114"/>
                </a:lnTo>
                <a:lnTo>
                  <a:pt x="1174114" y="645794"/>
                </a:lnTo>
                <a:close/>
              </a:path>
              <a:path w="1174114" h="1174114">
                <a:moveTo>
                  <a:pt x="909954" y="0"/>
                </a:moveTo>
                <a:lnTo>
                  <a:pt x="264159" y="0"/>
                </a:lnTo>
                <a:lnTo>
                  <a:pt x="264159" y="645794"/>
                </a:lnTo>
                <a:lnTo>
                  <a:pt x="909954" y="645794"/>
                </a:lnTo>
                <a:lnTo>
                  <a:pt x="909954" y="0"/>
                </a:lnTo>
                <a:close/>
              </a:path>
            </a:pathLst>
          </a:custGeom>
          <a:solidFill>
            <a:srgbClr val="B5B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92644" y="4301997"/>
            <a:ext cx="1174114" cy="1174114"/>
          </a:xfrm>
          <a:custGeom>
            <a:avLst/>
            <a:gdLst/>
            <a:ahLst/>
            <a:cxnLst/>
            <a:rect l="l" t="t" r="r" b="b"/>
            <a:pathLst>
              <a:path w="1174114" h="1174114">
                <a:moveTo>
                  <a:pt x="0" y="645794"/>
                </a:moveTo>
                <a:lnTo>
                  <a:pt x="264159" y="645794"/>
                </a:lnTo>
                <a:lnTo>
                  <a:pt x="264159" y="0"/>
                </a:lnTo>
                <a:lnTo>
                  <a:pt x="909954" y="0"/>
                </a:lnTo>
                <a:lnTo>
                  <a:pt x="909954" y="645794"/>
                </a:lnTo>
                <a:lnTo>
                  <a:pt x="1174114" y="645794"/>
                </a:lnTo>
                <a:lnTo>
                  <a:pt x="587121" y="1174114"/>
                </a:lnTo>
                <a:lnTo>
                  <a:pt x="0" y="645794"/>
                </a:lnTo>
                <a:close/>
              </a:path>
            </a:pathLst>
          </a:custGeom>
          <a:ln w="9525">
            <a:solidFill>
              <a:srgbClr val="B5B5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22676" y="114300"/>
            <a:ext cx="5321808" cy="1944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468" y="3395471"/>
            <a:ext cx="3285744" cy="515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7659" y="3645408"/>
            <a:ext cx="3259836" cy="515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9644" y="3895344"/>
            <a:ext cx="1301496" cy="5151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91767" y="3895344"/>
            <a:ext cx="376428" cy="5151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58824" y="3895344"/>
            <a:ext cx="2388107" cy="5151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9895" y="3497071"/>
            <a:ext cx="3163570" cy="7588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635" algn="ctr">
              <a:lnSpc>
                <a:spcPts val="1970"/>
              </a:lnSpc>
            </a:pP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Qua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n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do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for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ca</a:t>
            </a:r>
            <a:r>
              <a:rPr sz="1900" b="1" spc="-20" dirty="0" smtClean="0">
                <a:solidFill>
                  <a:srgbClr val="CC0099"/>
                </a:solidFill>
                <a:latin typeface="Arial"/>
                <a:cs typeface="Arial"/>
              </a:rPr>
              <a:t>r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ac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t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erizada </a:t>
            </a:r>
            <a:r>
              <a:rPr sz="1900" b="1" spc="-10" dirty="0" smtClean="0">
                <a:solidFill>
                  <a:srgbClr val="00AF50"/>
                </a:solidFill>
                <a:latin typeface="Arial"/>
                <a:cs typeface="Arial"/>
              </a:rPr>
              <a:t>si</a:t>
            </a:r>
            <a:r>
              <a:rPr sz="1900" b="1" spc="-5" dirty="0" smtClean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1900" b="1" spc="-15" dirty="0" smtClean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1900" b="1" spc="-10" dirty="0" smtClean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900" b="1" spc="-15" dirty="0" smtClean="0">
                <a:solidFill>
                  <a:srgbClr val="00AF50"/>
                </a:solidFill>
                <a:latin typeface="Arial"/>
                <a:cs typeface="Arial"/>
              </a:rPr>
              <a:t>ção</a:t>
            </a:r>
            <a:r>
              <a:rPr sz="1900" b="1" spc="-5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00AF50"/>
                </a:solidFill>
                <a:latin typeface="Arial"/>
                <a:cs typeface="Arial"/>
              </a:rPr>
              <a:t>de </a:t>
            </a:r>
            <a:r>
              <a:rPr sz="1900" b="1" spc="-10" dirty="0" smtClean="0">
                <a:solidFill>
                  <a:srgbClr val="00AF50"/>
                </a:solidFill>
                <a:latin typeface="Arial"/>
                <a:cs typeface="Arial"/>
              </a:rPr>
              <a:t>risco gra</a:t>
            </a:r>
            <a:r>
              <a:rPr sz="1900" b="1" spc="-60" dirty="0" smtClean="0">
                <a:solidFill>
                  <a:srgbClr val="00AF50"/>
                </a:solidFill>
                <a:latin typeface="Arial"/>
                <a:cs typeface="Arial"/>
              </a:rPr>
              <a:t>v</a:t>
            </a:r>
            <a:r>
              <a:rPr sz="1900" b="1" spc="-15" dirty="0" smtClean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900" b="1" spc="55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900" b="1" spc="-10" dirty="0" smtClean="0">
                <a:solidFill>
                  <a:srgbClr val="00AF50"/>
                </a:solidFill>
                <a:latin typeface="Arial"/>
                <a:cs typeface="Arial"/>
              </a:rPr>
              <a:t> i</a:t>
            </a:r>
            <a:r>
              <a:rPr sz="1900" b="1" spc="-30" dirty="0" smtClean="0">
                <a:solidFill>
                  <a:srgbClr val="00AF50"/>
                </a:solidFill>
                <a:latin typeface="Arial"/>
                <a:cs typeface="Arial"/>
              </a:rPr>
              <a:t>m</a:t>
            </a:r>
            <a:r>
              <a:rPr sz="1900" b="1" spc="-10" dirty="0" smtClean="0">
                <a:solidFill>
                  <a:srgbClr val="00AF50"/>
                </a:solidFill>
                <a:latin typeface="Arial"/>
                <a:cs typeface="Arial"/>
              </a:rPr>
              <a:t>inente</a:t>
            </a:r>
            <a:r>
              <a:rPr sz="1900" b="1" spc="5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aos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 t</a:t>
            </a:r>
            <a:r>
              <a:rPr sz="1900" b="1" spc="-20" dirty="0" smtClean="0">
                <a:solidFill>
                  <a:srgbClr val="CC0099"/>
                </a:solidFill>
                <a:latin typeface="Arial"/>
                <a:cs typeface="Arial"/>
              </a:rPr>
              <a:t>r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abalh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ad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o</a:t>
            </a:r>
            <a:r>
              <a:rPr sz="1900" b="1" spc="-20" dirty="0" smtClean="0">
                <a:solidFill>
                  <a:srgbClr val="CC0099"/>
                </a:solidFill>
                <a:latin typeface="Arial"/>
                <a:cs typeface="Arial"/>
              </a:rPr>
              <a:t>r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3329" y="2980603"/>
            <a:ext cx="267661" cy="267213"/>
          </a:xfrm>
          <a:custGeom>
            <a:avLst/>
            <a:gdLst/>
            <a:ahLst/>
            <a:cxnLst/>
            <a:rect l="l" t="t" r="r" b="b"/>
            <a:pathLst>
              <a:path w="267661" h="267213">
                <a:moveTo>
                  <a:pt x="120473" y="0"/>
                </a:moveTo>
                <a:lnTo>
                  <a:pt x="79399" y="10915"/>
                </a:lnTo>
                <a:lnTo>
                  <a:pt x="44654" y="33445"/>
                </a:lnTo>
                <a:lnTo>
                  <a:pt x="18481" y="65354"/>
                </a:lnTo>
                <a:lnTo>
                  <a:pt x="3123" y="104408"/>
                </a:lnTo>
                <a:lnTo>
                  <a:pt x="0" y="133309"/>
                </a:lnTo>
                <a:lnTo>
                  <a:pt x="100" y="138556"/>
                </a:lnTo>
                <a:lnTo>
                  <a:pt x="8228" y="179454"/>
                </a:lnTo>
                <a:lnTo>
                  <a:pt x="28155" y="214838"/>
                </a:lnTo>
                <a:lnTo>
                  <a:pt x="58162" y="242637"/>
                </a:lnTo>
                <a:lnTo>
                  <a:pt x="96531" y="260785"/>
                </a:lnTo>
                <a:lnTo>
                  <a:pt x="141542" y="267213"/>
                </a:lnTo>
                <a:lnTo>
                  <a:pt x="155439" y="265707"/>
                </a:lnTo>
                <a:lnTo>
                  <a:pt x="194061" y="252980"/>
                </a:lnTo>
                <a:lnTo>
                  <a:pt x="226516" y="229146"/>
                </a:lnTo>
                <a:lnTo>
                  <a:pt x="250799" y="195757"/>
                </a:lnTo>
                <a:lnTo>
                  <a:pt x="264903" y="154364"/>
                </a:lnTo>
                <a:lnTo>
                  <a:pt x="267661" y="123089"/>
                </a:lnTo>
                <a:lnTo>
                  <a:pt x="265910" y="109446"/>
                </a:lnTo>
                <a:lnTo>
                  <a:pt x="252648" y="71601"/>
                </a:lnTo>
                <a:lnTo>
                  <a:pt x="228420" y="39885"/>
                </a:lnTo>
                <a:lnTo>
                  <a:pt x="194577" y="16234"/>
                </a:lnTo>
                <a:lnTo>
                  <a:pt x="152469" y="2586"/>
                </a:lnTo>
                <a:lnTo>
                  <a:pt x="120473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0959" y="2605329"/>
            <a:ext cx="267648" cy="267199"/>
          </a:xfrm>
          <a:custGeom>
            <a:avLst/>
            <a:gdLst/>
            <a:ahLst/>
            <a:cxnLst/>
            <a:rect l="l" t="t" r="r" b="b"/>
            <a:pathLst>
              <a:path w="267648" h="267199">
                <a:moveTo>
                  <a:pt x="120377" y="0"/>
                </a:moveTo>
                <a:lnTo>
                  <a:pt x="79332" y="10955"/>
                </a:lnTo>
                <a:lnTo>
                  <a:pt x="44615" y="33525"/>
                </a:lnTo>
                <a:lnTo>
                  <a:pt x="18464" y="65465"/>
                </a:lnTo>
                <a:lnTo>
                  <a:pt x="3120" y="104531"/>
                </a:lnTo>
                <a:lnTo>
                  <a:pt x="0" y="133425"/>
                </a:lnTo>
                <a:lnTo>
                  <a:pt x="98" y="138604"/>
                </a:lnTo>
                <a:lnTo>
                  <a:pt x="8213" y="179462"/>
                </a:lnTo>
                <a:lnTo>
                  <a:pt x="28138" y="214826"/>
                </a:lnTo>
                <a:lnTo>
                  <a:pt x="58153" y="242620"/>
                </a:lnTo>
                <a:lnTo>
                  <a:pt x="96542" y="260770"/>
                </a:lnTo>
                <a:lnTo>
                  <a:pt x="141586" y="267199"/>
                </a:lnTo>
                <a:lnTo>
                  <a:pt x="155479" y="265689"/>
                </a:lnTo>
                <a:lnTo>
                  <a:pt x="194088" y="252954"/>
                </a:lnTo>
                <a:lnTo>
                  <a:pt x="226531" y="229114"/>
                </a:lnTo>
                <a:lnTo>
                  <a:pt x="250802" y="195719"/>
                </a:lnTo>
                <a:lnTo>
                  <a:pt x="264896" y="154317"/>
                </a:lnTo>
                <a:lnTo>
                  <a:pt x="267648" y="123033"/>
                </a:lnTo>
                <a:lnTo>
                  <a:pt x="265882" y="109404"/>
                </a:lnTo>
                <a:lnTo>
                  <a:pt x="252588" y="71584"/>
                </a:lnTo>
                <a:lnTo>
                  <a:pt x="228345" y="39879"/>
                </a:lnTo>
                <a:lnTo>
                  <a:pt x="194494" y="16231"/>
                </a:lnTo>
                <a:lnTo>
                  <a:pt x="152380" y="2583"/>
                </a:lnTo>
                <a:lnTo>
                  <a:pt x="120377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263" y="2679700"/>
            <a:ext cx="421182" cy="421259"/>
          </a:xfrm>
          <a:custGeom>
            <a:avLst/>
            <a:gdLst/>
            <a:ahLst/>
            <a:cxnLst/>
            <a:rect l="l" t="t" r="r" b="b"/>
            <a:pathLst>
              <a:path w="421182" h="421259">
                <a:moveTo>
                  <a:pt x="210604" y="0"/>
                </a:moveTo>
                <a:lnTo>
                  <a:pt x="159995" y="6125"/>
                </a:lnTo>
                <a:lnTo>
                  <a:pt x="113822" y="23522"/>
                </a:lnTo>
                <a:lnTo>
                  <a:pt x="73547" y="50727"/>
                </a:lnTo>
                <a:lnTo>
                  <a:pt x="40636" y="86273"/>
                </a:lnTo>
                <a:lnTo>
                  <a:pt x="16551" y="128694"/>
                </a:lnTo>
                <a:lnTo>
                  <a:pt x="2756" y="176524"/>
                </a:lnTo>
                <a:lnTo>
                  <a:pt x="0" y="210692"/>
                </a:lnTo>
                <a:lnTo>
                  <a:pt x="698" y="227950"/>
                </a:lnTo>
                <a:lnTo>
                  <a:pt x="10737" y="277214"/>
                </a:lnTo>
                <a:lnTo>
                  <a:pt x="31554" y="321571"/>
                </a:lnTo>
                <a:lnTo>
                  <a:pt x="61687" y="359552"/>
                </a:lnTo>
                <a:lnTo>
                  <a:pt x="99669" y="389690"/>
                </a:lnTo>
                <a:lnTo>
                  <a:pt x="144039" y="410515"/>
                </a:lnTo>
                <a:lnTo>
                  <a:pt x="193332" y="420560"/>
                </a:lnTo>
                <a:lnTo>
                  <a:pt x="210604" y="421259"/>
                </a:lnTo>
                <a:lnTo>
                  <a:pt x="227877" y="420560"/>
                </a:lnTo>
                <a:lnTo>
                  <a:pt x="277170" y="410515"/>
                </a:lnTo>
                <a:lnTo>
                  <a:pt x="321536" y="389690"/>
                </a:lnTo>
                <a:lnTo>
                  <a:pt x="359513" y="359552"/>
                </a:lnTo>
                <a:lnTo>
                  <a:pt x="389638" y="321571"/>
                </a:lnTo>
                <a:lnTo>
                  <a:pt x="410449" y="277214"/>
                </a:lnTo>
                <a:lnTo>
                  <a:pt x="420484" y="227950"/>
                </a:lnTo>
                <a:lnTo>
                  <a:pt x="421182" y="210692"/>
                </a:lnTo>
                <a:lnTo>
                  <a:pt x="420484" y="193417"/>
                </a:lnTo>
                <a:lnTo>
                  <a:pt x="410449" y="144109"/>
                </a:lnTo>
                <a:lnTo>
                  <a:pt x="389638" y="99722"/>
                </a:lnTo>
                <a:lnTo>
                  <a:pt x="359513" y="61722"/>
                </a:lnTo>
                <a:lnTo>
                  <a:pt x="321536" y="31573"/>
                </a:lnTo>
                <a:lnTo>
                  <a:pt x="277170" y="10744"/>
                </a:lnTo>
                <a:lnTo>
                  <a:pt x="227877" y="698"/>
                </a:lnTo>
                <a:lnTo>
                  <a:pt x="21060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36522" y="2267628"/>
            <a:ext cx="267660" cy="267211"/>
          </a:xfrm>
          <a:custGeom>
            <a:avLst/>
            <a:gdLst/>
            <a:ahLst/>
            <a:cxnLst/>
            <a:rect l="l" t="t" r="r" b="b"/>
            <a:pathLst>
              <a:path w="267660" h="267211">
                <a:moveTo>
                  <a:pt x="120478" y="0"/>
                </a:moveTo>
                <a:lnTo>
                  <a:pt x="79400" y="10921"/>
                </a:lnTo>
                <a:lnTo>
                  <a:pt x="44653" y="33452"/>
                </a:lnTo>
                <a:lnTo>
                  <a:pt x="18480" y="65360"/>
                </a:lnTo>
                <a:lnTo>
                  <a:pt x="3122" y="104409"/>
                </a:lnTo>
                <a:lnTo>
                  <a:pt x="0" y="133306"/>
                </a:lnTo>
                <a:lnTo>
                  <a:pt x="100" y="138552"/>
                </a:lnTo>
                <a:lnTo>
                  <a:pt x="8229" y="179450"/>
                </a:lnTo>
                <a:lnTo>
                  <a:pt x="28158" y="214834"/>
                </a:lnTo>
                <a:lnTo>
                  <a:pt x="58167" y="242634"/>
                </a:lnTo>
                <a:lnTo>
                  <a:pt x="96535" y="260783"/>
                </a:lnTo>
                <a:lnTo>
                  <a:pt x="141541" y="267211"/>
                </a:lnTo>
                <a:lnTo>
                  <a:pt x="155426" y="265708"/>
                </a:lnTo>
                <a:lnTo>
                  <a:pt x="194028" y="252987"/>
                </a:lnTo>
                <a:lnTo>
                  <a:pt x="226486" y="229154"/>
                </a:lnTo>
                <a:lnTo>
                  <a:pt x="250782" y="195763"/>
                </a:lnTo>
                <a:lnTo>
                  <a:pt x="264900" y="154366"/>
                </a:lnTo>
                <a:lnTo>
                  <a:pt x="267660" y="123088"/>
                </a:lnTo>
                <a:lnTo>
                  <a:pt x="265908" y="109445"/>
                </a:lnTo>
                <a:lnTo>
                  <a:pt x="252637" y="71599"/>
                </a:lnTo>
                <a:lnTo>
                  <a:pt x="228398" y="39883"/>
                </a:lnTo>
                <a:lnTo>
                  <a:pt x="194551" y="16233"/>
                </a:lnTo>
                <a:lnTo>
                  <a:pt x="152454" y="2585"/>
                </a:lnTo>
                <a:lnTo>
                  <a:pt x="120478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24405" y="2117510"/>
            <a:ext cx="267589" cy="267219"/>
          </a:xfrm>
          <a:custGeom>
            <a:avLst/>
            <a:gdLst/>
            <a:ahLst/>
            <a:cxnLst/>
            <a:rect l="l" t="t" r="r" b="b"/>
            <a:pathLst>
              <a:path w="267589" h="267219">
                <a:moveTo>
                  <a:pt x="120460" y="0"/>
                </a:moveTo>
                <a:lnTo>
                  <a:pt x="79376" y="10927"/>
                </a:lnTo>
                <a:lnTo>
                  <a:pt x="44634" y="33480"/>
                </a:lnTo>
                <a:lnTo>
                  <a:pt x="18470" y="65403"/>
                </a:lnTo>
                <a:lnTo>
                  <a:pt x="3120" y="104444"/>
                </a:lnTo>
                <a:lnTo>
                  <a:pt x="0" y="133310"/>
                </a:lnTo>
                <a:lnTo>
                  <a:pt x="97" y="138460"/>
                </a:lnTo>
                <a:lnTo>
                  <a:pt x="8194" y="179386"/>
                </a:lnTo>
                <a:lnTo>
                  <a:pt x="28093" y="214796"/>
                </a:lnTo>
                <a:lnTo>
                  <a:pt x="58076" y="242619"/>
                </a:lnTo>
                <a:lnTo>
                  <a:pt x="96426" y="260783"/>
                </a:lnTo>
                <a:lnTo>
                  <a:pt x="141424" y="267219"/>
                </a:lnTo>
                <a:lnTo>
                  <a:pt x="155331" y="265721"/>
                </a:lnTo>
                <a:lnTo>
                  <a:pt x="193975" y="253010"/>
                </a:lnTo>
                <a:lnTo>
                  <a:pt x="226440" y="229185"/>
                </a:lnTo>
                <a:lnTo>
                  <a:pt x="250726" y="195803"/>
                </a:lnTo>
                <a:lnTo>
                  <a:pt x="264831" y="154420"/>
                </a:lnTo>
                <a:lnTo>
                  <a:pt x="267589" y="123156"/>
                </a:lnTo>
                <a:lnTo>
                  <a:pt x="265844" y="109526"/>
                </a:lnTo>
                <a:lnTo>
                  <a:pt x="252602" y="71689"/>
                </a:lnTo>
                <a:lnTo>
                  <a:pt x="228393" y="39952"/>
                </a:lnTo>
                <a:lnTo>
                  <a:pt x="194564" y="16269"/>
                </a:lnTo>
                <a:lnTo>
                  <a:pt x="152461" y="2593"/>
                </a:lnTo>
                <a:lnTo>
                  <a:pt x="12046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24735" y="2380165"/>
            <a:ext cx="267696" cy="267192"/>
          </a:xfrm>
          <a:custGeom>
            <a:avLst/>
            <a:gdLst/>
            <a:ahLst/>
            <a:cxnLst/>
            <a:rect l="l" t="t" r="r" b="b"/>
            <a:pathLst>
              <a:path w="267696" h="267192">
                <a:moveTo>
                  <a:pt x="120393" y="0"/>
                </a:moveTo>
                <a:lnTo>
                  <a:pt x="79349" y="10969"/>
                </a:lnTo>
                <a:lnTo>
                  <a:pt x="44627" y="33543"/>
                </a:lnTo>
                <a:lnTo>
                  <a:pt x="18470" y="65478"/>
                </a:lnTo>
                <a:lnTo>
                  <a:pt x="3121" y="104533"/>
                </a:lnTo>
                <a:lnTo>
                  <a:pt x="0" y="133418"/>
                </a:lnTo>
                <a:lnTo>
                  <a:pt x="101" y="138659"/>
                </a:lnTo>
                <a:lnTo>
                  <a:pt x="8238" y="179499"/>
                </a:lnTo>
                <a:lnTo>
                  <a:pt x="28184" y="214846"/>
                </a:lnTo>
                <a:lnTo>
                  <a:pt x="58218" y="242627"/>
                </a:lnTo>
                <a:lnTo>
                  <a:pt x="96619" y="260767"/>
                </a:lnTo>
                <a:lnTo>
                  <a:pt x="141664" y="267192"/>
                </a:lnTo>
                <a:lnTo>
                  <a:pt x="155541" y="265683"/>
                </a:lnTo>
                <a:lnTo>
                  <a:pt x="194123" y="252947"/>
                </a:lnTo>
                <a:lnTo>
                  <a:pt x="226561" y="229104"/>
                </a:lnTo>
                <a:lnTo>
                  <a:pt x="250839" y="195702"/>
                </a:lnTo>
                <a:lnTo>
                  <a:pt x="264942" y="154290"/>
                </a:lnTo>
                <a:lnTo>
                  <a:pt x="267696" y="122996"/>
                </a:lnTo>
                <a:lnTo>
                  <a:pt x="265925" y="109369"/>
                </a:lnTo>
                <a:lnTo>
                  <a:pt x="252616" y="71558"/>
                </a:lnTo>
                <a:lnTo>
                  <a:pt x="228356" y="39862"/>
                </a:lnTo>
                <a:lnTo>
                  <a:pt x="194496" y="16222"/>
                </a:lnTo>
                <a:lnTo>
                  <a:pt x="152385" y="2580"/>
                </a:lnTo>
                <a:lnTo>
                  <a:pt x="120393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00020" y="2567177"/>
            <a:ext cx="421259" cy="421132"/>
          </a:xfrm>
          <a:custGeom>
            <a:avLst/>
            <a:gdLst/>
            <a:ahLst/>
            <a:cxnLst/>
            <a:rect l="l" t="t" r="r" b="b"/>
            <a:pathLst>
              <a:path w="421259" h="421132">
                <a:moveTo>
                  <a:pt x="210566" y="0"/>
                </a:moveTo>
                <a:lnTo>
                  <a:pt x="159951" y="6117"/>
                </a:lnTo>
                <a:lnTo>
                  <a:pt x="113781" y="23495"/>
                </a:lnTo>
                <a:lnTo>
                  <a:pt x="73515" y="50673"/>
                </a:lnTo>
                <a:lnTo>
                  <a:pt x="40615" y="86191"/>
                </a:lnTo>
                <a:lnTo>
                  <a:pt x="16541" y="128587"/>
                </a:lnTo>
                <a:lnTo>
                  <a:pt x="2754" y="176401"/>
                </a:lnTo>
                <a:lnTo>
                  <a:pt x="0" y="210566"/>
                </a:lnTo>
                <a:lnTo>
                  <a:pt x="697" y="227841"/>
                </a:lnTo>
                <a:lnTo>
                  <a:pt x="10730" y="277136"/>
                </a:lnTo>
                <a:lnTo>
                  <a:pt x="31538" y="321500"/>
                </a:lnTo>
                <a:lnTo>
                  <a:pt x="61658" y="359473"/>
                </a:lnTo>
                <a:lnTo>
                  <a:pt x="99631" y="389593"/>
                </a:lnTo>
                <a:lnTo>
                  <a:pt x="143995" y="410401"/>
                </a:lnTo>
                <a:lnTo>
                  <a:pt x="193290" y="420434"/>
                </a:lnTo>
                <a:lnTo>
                  <a:pt x="210566" y="421132"/>
                </a:lnTo>
                <a:lnTo>
                  <a:pt x="227841" y="420434"/>
                </a:lnTo>
                <a:lnTo>
                  <a:pt x="277149" y="410401"/>
                </a:lnTo>
                <a:lnTo>
                  <a:pt x="321536" y="389593"/>
                </a:lnTo>
                <a:lnTo>
                  <a:pt x="359537" y="359473"/>
                </a:lnTo>
                <a:lnTo>
                  <a:pt x="389685" y="321500"/>
                </a:lnTo>
                <a:lnTo>
                  <a:pt x="410514" y="277136"/>
                </a:lnTo>
                <a:lnTo>
                  <a:pt x="420560" y="227841"/>
                </a:lnTo>
                <a:lnTo>
                  <a:pt x="421259" y="210566"/>
                </a:lnTo>
                <a:lnTo>
                  <a:pt x="420560" y="193290"/>
                </a:lnTo>
                <a:lnTo>
                  <a:pt x="410514" y="143995"/>
                </a:lnTo>
                <a:lnTo>
                  <a:pt x="389685" y="99631"/>
                </a:lnTo>
                <a:lnTo>
                  <a:pt x="359537" y="61658"/>
                </a:lnTo>
                <a:lnTo>
                  <a:pt x="321536" y="31538"/>
                </a:lnTo>
                <a:lnTo>
                  <a:pt x="277149" y="10730"/>
                </a:lnTo>
                <a:lnTo>
                  <a:pt x="227841" y="697"/>
                </a:lnTo>
                <a:lnTo>
                  <a:pt x="210566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25419" y="2980601"/>
            <a:ext cx="267589" cy="267219"/>
          </a:xfrm>
          <a:custGeom>
            <a:avLst/>
            <a:gdLst/>
            <a:ahLst/>
            <a:cxnLst/>
            <a:rect l="l" t="t" r="r" b="b"/>
            <a:pathLst>
              <a:path w="267589" h="267219">
                <a:moveTo>
                  <a:pt x="120460" y="0"/>
                </a:moveTo>
                <a:lnTo>
                  <a:pt x="79376" y="10909"/>
                </a:lnTo>
                <a:lnTo>
                  <a:pt x="44634" y="33437"/>
                </a:lnTo>
                <a:lnTo>
                  <a:pt x="18470" y="65348"/>
                </a:lnTo>
                <a:lnTo>
                  <a:pt x="3120" y="104407"/>
                </a:lnTo>
                <a:lnTo>
                  <a:pt x="0" y="133312"/>
                </a:lnTo>
                <a:lnTo>
                  <a:pt x="97" y="138471"/>
                </a:lnTo>
                <a:lnTo>
                  <a:pt x="8197" y="179394"/>
                </a:lnTo>
                <a:lnTo>
                  <a:pt x="28097" y="214802"/>
                </a:lnTo>
                <a:lnTo>
                  <a:pt x="58082" y="242622"/>
                </a:lnTo>
                <a:lnTo>
                  <a:pt x="96434" y="260785"/>
                </a:lnTo>
                <a:lnTo>
                  <a:pt x="141435" y="267219"/>
                </a:lnTo>
                <a:lnTo>
                  <a:pt x="155342" y="265720"/>
                </a:lnTo>
                <a:lnTo>
                  <a:pt x="193982" y="253007"/>
                </a:lnTo>
                <a:lnTo>
                  <a:pt x="226444" y="229180"/>
                </a:lnTo>
                <a:lnTo>
                  <a:pt x="250728" y="195796"/>
                </a:lnTo>
                <a:lnTo>
                  <a:pt x="264831" y="154410"/>
                </a:lnTo>
                <a:lnTo>
                  <a:pt x="267589" y="123142"/>
                </a:lnTo>
                <a:lnTo>
                  <a:pt x="265844" y="109495"/>
                </a:lnTo>
                <a:lnTo>
                  <a:pt x="252602" y="71635"/>
                </a:lnTo>
                <a:lnTo>
                  <a:pt x="228394" y="39906"/>
                </a:lnTo>
                <a:lnTo>
                  <a:pt x="194565" y="16244"/>
                </a:lnTo>
                <a:lnTo>
                  <a:pt x="152461" y="2588"/>
                </a:lnTo>
                <a:lnTo>
                  <a:pt x="12046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50590" y="3393361"/>
            <a:ext cx="267576" cy="267206"/>
          </a:xfrm>
          <a:custGeom>
            <a:avLst/>
            <a:gdLst/>
            <a:ahLst/>
            <a:cxnLst/>
            <a:rect l="l" t="t" r="r" b="b"/>
            <a:pathLst>
              <a:path w="267576" h="267206">
                <a:moveTo>
                  <a:pt x="120364" y="0"/>
                </a:moveTo>
                <a:lnTo>
                  <a:pt x="79310" y="10949"/>
                </a:lnTo>
                <a:lnTo>
                  <a:pt x="44595" y="33517"/>
                </a:lnTo>
                <a:lnTo>
                  <a:pt x="18454" y="65459"/>
                </a:lnTo>
                <a:lnTo>
                  <a:pt x="3118" y="104530"/>
                </a:lnTo>
                <a:lnTo>
                  <a:pt x="0" y="133427"/>
                </a:lnTo>
                <a:lnTo>
                  <a:pt x="95" y="138519"/>
                </a:lnTo>
                <a:lnTo>
                  <a:pt x="8181" y="179402"/>
                </a:lnTo>
                <a:lnTo>
                  <a:pt x="28080" y="214790"/>
                </a:lnTo>
                <a:lnTo>
                  <a:pt x="58073" y="242605"/>
                </a:lnTo>
                <a:lnTo>
                  <a:pt x="96445" y="260770"/>
                </a:lnTo>
                <a:lnTo>
                  <a:pt x="141480" y="267206"/>
                </a:lnTo>
                <a:lnTo>
                  <a:pt x="155382" y="265703"/>
                </a:lnTo>
                <a:lnTo>
                  <a:pt x="194009" y="252981"/>
                </a:lnTo>
                <a:lnTo>
                  <a:pt x="226459" y="229148"/>
                </a:lnTo>
                <a:lnTo>
                  <a:pt x="250731" y="195758"/>
                </a:lnTo>
                <a:lnTo>
                  <a:pt x="264824" y="154363"/>
                </a:lnTo>
                <a:lnTo>
                  <a:pt x="267576" y="123087"/>
                </a:lnTo>
                <a:lnTo>
                  <a:pt x="265816" y="109452"/>
                </a:lnTo>
                <a:lnTo>
                  <a:pt x="252543" y="71618"/>
                </a:lnTo>
                <a:lnTo>
                  <a:pt x="228318" y="39900"/>
                </a:lnTo>
                <a:lnTo>
                  <a:pt x="194482" y="16241"/>
                </a:lnTo>
                <a:lnTo>
                  <a:pt x="152372" y="2586"/>
                </a:lnTo>
                <a:lnTo>
                  <a:pt x="12036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50590" y="3393361"/>
            <a:ext cx="267576" cy="267206"/>
          </a:xfrm>
          <a:custGeom>
            <a:avLst/>
            <a:gdLst/>
            <a:ahLst/>
            <a:cxnLst/>
            <a:rect l="l" t="t" r="r" b="b"/>
            <a:pathLst>
              <a:path w="267576" h="267206">
                <a:moveTo>
                  <a:pt x="0" y="133427"/>
                </a:moveTo>
                <a:lnTo>
                  <a:pt x="6891" y="90853"/>
                </a:lnTo>
                <a:lnTo>
                  <a:pt x="26077" y="53909"/>
                </a:lnTo>
                <a:lnTo>
                  <a:pt x="55325" y="24842"/>
                </a:lnTo>
                <a:lnTo>
                  <a:pt x="92400" y="5897"/>
                </a:lnTo>
                <a:lnTo>
                  <a:pt x="120364" y="0"/>
                </a:lnTo>
                <a:lnTo>
                  <a:pt x="136728" y="593"/>
                </a:lnTo>
                <a:lnTo>
                  <a:pt x="181298" y="10482"/>
                </a:lnTo>
                <a:lnTo>
                  <a:pt x="218041" y="31022"/>
                </a:lnTo>
                <a:lnTo>
                  <a:pt x="245619" y="60270"/>
                </a:lnTo>
                <a:lnTo>
                  <a:pt x="262691" y="96281"/>
                </a:lnTo>
                <a:lnTo>
                  <a:pt x="267576" y="123087"/>
                </a:lnTo>
                <a:lnTo>
                  <a:pt x="266913" y="139055"/>
                </a:lnTo>
                <a:lnTo>
                  <a:pt x="256658" y="182773"/>
                </a:lnTo>
                <a:lnTo>
                  <a:pt x="235557" y="219003"/>
                </a:lnTo>
                <a:lnTo>
                  <a:pt x="205611" y="246194"/>
                </a:lnTo>
                <a:lnTo>
                  <a:pt x="168821" y="262792"/>
                </a:lnTo>
                <a:lnTo>
                  <a:pt x="141480" y="267206"/>
                </a:lnTo>
                <a:lnTo>
                  <a:pt x="125834" y="266492"/>
                </a:lnTo>
                <a:lnTo>
                  <a:pt x="82830" y="255915"/>
                </a:lnTo>
                <a:lnTo>
                  <a:pt x="47060" y="234303"/>
                </a:lnTo>
                <a:lnTo>
                  <a:pt x="20241" y="203732"/>
                </a:lnTo>
                <a:lnTo>
                  <a:pt x="4089" y="166282"/>
                </a:lnTo>
                <a:lnTo>
                  <a:pt x="0" y="13342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99235" y="2604642"/>
            <a:ext cx="689229" cy="689229"/>
          </a:xfrm>
          <a:custGeom>
            <a:avLst/>
            <a:gdLst/>
            <a:ahLst/>
            <a:cxnLst/>
            <a:rect l="l" t="t" r="r" b="b"/>
            <a:pathLst>
              <a:path w="689228" h="689229">
                <a:moveTo>
                  <a:pt x="344551" y="0"/>
                </a:moveTo>
                <a:lnTo>
                  <a:pt x="288673" y="4510"/>
                </a:lnTo>
                <a:lnTo>
                  <a:pt x="235663" y="17570"/>
                </a:lnTo>
                <a:lnTo>
                  <a:pt x="186229" y="38469"/>
                </a:lnTo>
                <a:lnTo>
                  <a:pt x="141082" y="66499"/>
                </a:lnTo>
                <a:lnTo>
                  <a:pt x="100933" y="100949"/>
                </a:lnTo>
                <a:lnTo>
                  <a:pt x="66491" y="141110"/>
                </a:lnTo>
                <a:lnTo>
                  <a:pt x="38466" y="186273"/>
                </a:lnTo>
                <a:lnTo>
                  <a:pt x="17569" y="235728"/>
                </a:lnTo>
                <a:lnTo>
                  <a:pt x="4510" y="288766"/>
                </a:lnTo>
                <a:lnTo>
                  <a:pt x="0" y="344678"/>
                </a:lnTo>
                <a:lnTo>
                  <a:pt x="1142" y="372930"/>
                </a:lnTo>
                <a:lnTo>
                  <a:pt x="10016" y="427463"/>
                </a:lnTo>
                <a:lnTo>
                  <a:pt x="27082" y="478774"/>
                </a:lnTo>
                <a:lnTo>
                  <a:pt x="51632" y="526153"/>
                </a:lnTo>
                <a:lnTo>
                  <a:pt x="82954" y="568890"/>
                </a:lnTo>
                <a:lnTo>
                  <a:pt x="120338" y="606274"/>
                </a:lnTo>
                <a:lnTo>
                  <a:pt x="163075" y="637596"/>
                </a:lnTo>
                <a:lnTo>
                  <a:pt x="210454" y="662146"/>
                </a:lnTo>
                <a:lnTo>
                  <a:pt x="261765" y="679212"/>
                </a:lnTo>
                <a:lnTo>
                  <a:pt x="316298" y="688086"/>
                </a:lnTo>
                <a:lnTo>
                  <a:pt x="344551" y="689229"/>
                </a:lnTo>
                <a:lnTo>
                  <a:pt x="372821" y="688086"/>
                </a:lnTo>
                <a:lnTo>
                  <a:pt x="427385" y="679212"/>
                </a:lnTo>
                <a:lnTo>
                  <a:pt x="478720" y="662146"/>
                </a:lnTo>
                <a:lnTo>
                  <a:pt x="526118" y="637596"/>
                </a:lnTo>
                <a:lnTo>
                  <a:pt x="568868" y="606274"/>
                </a:lnTo>
                <a:lnTo>
                  <a:pt x="606263" y="568890"/>
                </a:lnTo>
                <a:lnTo>
                  <a:pt x="637591" y="526153"/>
                </a:lnTo>
                <a:lnTo>
                  <a:pt x="662144" y="478774"/>
                </a:lnTo>
                <a:lnTo>
                  <a:pt x="679212" y="427463"/>
                </a:lnTo>
                <a:lnTo>
                  <a:pt x="688086" y="372930"/>
                </a:lnTo>
                <a:lnTo>
                  <a:pt x="689229" y="344678"/>
                </a:lnTo>
                <a:lnTo>
                  <a:pt x="688086" y="316407"/>
                </a:lnTo>
                <a:lnTo>
                  <a:pt x="679212" y="261843"/>
                </a:lnTo>
                <a:lnTo>
                  <a:pt x="662144" y="210508"/>
                </a:lnTo>
                <a:lnTo>
                  <a:pt x="637591" y="163110"/>
                </a:lnTo>
                <a:lnTo>
                  <a:pt x="606263" y="120360"/>
                </a:lnTo>
                <a:lnTo>
                  <a:pt x="568868" y="82965"/>
                </a:lnTo>
                <a:lnTo>
                  <a:pt x="526118" y="51637"/>
                </a:lnTo>
                <a:lnTo>
                  <a:pt x="478720" y="27084"/>
                </a:lnTo>
                <a:lnTo>
                  <a:pt x="427385" y="10016"/>
                </a:lnTo>
                <a:lnTo>
                  <a:pt x="372821" y="1142"/>
                </a:lnTo>
                <a:lnTo>
                  <a:pt x="344551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706" y="4031285"/>
            <a:ext cx="267642" cy="267200"/>
          </a:xfrm>
          <a:custGeom>
            <a:avLst/>
            <a:gdLst/>
            <a:ahLst/>
            <a:cxnLst/>
            <a:rect l="l" t="t" r="r" b="b"/>
            <a:pathLst>
              <a:path w="267642" h="267200">
                <a:moveTo>
                  <a:pt x="120376" y="0"/>
                </a:moveTo>
                <a:lnTo>
                  <a:pt x="79331" y="10954"/>
                </a:lnTo>
                <a:lnTo>
                  <a:pt x="44614" y="33524"/>
                </a:lnTo>
                <a:lnTo>
                  <a:pt x="18464" y="65464"/>
                </a:lnTo>
                <a:lnTo>
                  <a:pt x="3120" y="104530"/>
                </a:lnTo>
                <a:lnTo>
                  <a:pt x="0" y="133425"/>
                </a:lnTo>
                <a:lnTo>
                  <a:pt x="98" y="138597"/>
                </a:lnTo>
                <a:lnTo>
                  <a:pt x="8210" y="179456"/>
                </a:lnTo>
                <a:lnTo>
                  <a:pt x="28132" y="214823"/>
                </a:lnTo>
                <a:lnTo>
                  <a:pt x="58146" y="242619"/>
                </a:lnTo>
                <a:lnTo>
                  <a:pt x="96533" y="260770"/>
                </a:lnTo>
                <a:lnTo>
                  <a:pt x="141576" y="267200"/>
                </a:lnTo>
                <a:lnTo>
                  <a:pt x="155470" y="265690"/>
                </a:lnTo>
                <a:lnTo>
                  <a:pt x="194079" y="252956"/>
                </a:lnTo>
                <a:lnTo>
                  <a:pt x="226523" y="229116"/>
                </a:lnTo>
                <a:lnTo>
                  <a:pt x="250795" y="195721"/>
                </a:lnTo>
                <a:lnTo>
                  <a:pt x="264890" y="154321"/>
                </a:lnTo>
                <a:lnTo>
                  <a:pt x="267642" y="123038"/>
                </a:lnTo>
                <a:lnTo>
                  <a:pt x="265876" y="109408"/>
                </a:lnTo>
                <a:lnTo>
                  <a:pt x="252583" y="71587"/>
                </a:lnTo>
                <a:lnTo>
                  <a:pt x="228340" y="39881"/>
                </a:lnTo>
                <a:lnTo>
                  <a:pt x="194491" y="16232"/>
                </a:lnTo>
                <a:lnTo>
                  <a:pt x="152378" y="2584"/>
                </a:lnTo>
                <a:lnTo>
                  <a:pt x="120376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706" y="4031285"/>
            <a:ext cx="267642" cy="267200"/>
          </a:xfrm>
          <a:custGeom>
            <a:avLst/>
            <a:gdLst/>
            <a:ahLst/>
            <a:cxnLst/>
            <a:rect l="l" t="t" r="r" b="b"/>
            <a:pathLst>
              <a:path w="267642" h="267200">
                <a:moveTo>
                  <a:pt x="0" y="133425"/>
                </a:moveTo>
                <a:lnTo>
                  <a:pt x="6895" y="90855"/>
                </a:lnTo>
                <a:lnTo>
                  <a:pt x="26090" y="53915"/>
                </a:lnTo>
                <a:lnTo>
                  <a:pt x="55345" y="24848"/>
                </a:lnTo>
                <a:lnTo>
                  <a:pt x="92420" y="5901"/>
                </a:lnTo>
                <a:lnTo>
                  <a:pt x="120376" y="0"/>
                </a:lnTo>
                <a:lnTo>
                  <a:pt x="136736" y="592"/>
                </a:lnTo>
                <a:lnTo>
                  <a:pt x="181305" y="10476"/>
                </a:lnTo>
                <a:lnTo>
                  <a:pt x="218058" y="31007"/>
                </a:lnTo>
                <a:lnTo>
                  <a:pt x="245653" y="60243"/>
                </a:lnTo>
                <a:lnTo>
                  <a:pt x="262745" y="96241"/>
                </a:lnTo>
                <a:lnTo>
                  <a:pt x="267642" y="123038"/>
                </a:lnTo>
                <a:lnTo>
                  <a:pt x="266980" y="139010"/>
                </a:lnTo>
                <a:lnTo>
                  <a:pt x="256723" y="182734"/>
                </a:lnTo>
                <a:lnTo>
                  <a:pt x="235621" y="218970"/>
                </a:lnTo>
                <a:lnTo>
                  <a:pt x="205678" y="246166"/>
                </a:lnTo>
                <a:lnTo>
                  <a:pt x="168901" y="262775"/>
                </a:lnTo>
                <a:lnTo>
                  <a:pt x="141576" y="267200"/>
                </a:lnTo>
                <a:lnTo>
                  <a:pt x="125929" y="266487"/>
                </a:lnTo>
                <a:lnTo>
                  <a:pt x="82913" y="255920"/>
                </a:lnTo>
                <a:lnTo>
                  <a:pt x="47126" y="234323"/>
                </a:lnTo>
                <a:lnTo>
                  <a:pt x="20286" y="203772"/>
                </a:lnTo>
                <a:lnTo>
                  <a:pt x="4109" y="166344"/>
                </a:lnTo>
                <a:lnTo>
                  <a:pt x="0" y="133425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0858" y="4368419"/>
            <a:ext cx="421208" cy="421131"/>
          </a:xfrm>
          <a:custGeom>
            <a:avLst/>
            <a:gdLst/>
            <a:ahLst/>
            <a:cxnLst/>
            <a:rect l="l" t="t" r="r" b="b"/>
            <a:pathLst>
              <a:path w="421208" h="421131">
                <a:moveTo>
                  <a:pt x="210604" y="0"/>
                </a:moveTo>
                <a:lnTo>
                  <a:pt x="159995" y="6117"/>
                </a:lnTo>
                <a:lnTo>
                  <a:pt x="113822" y="23495"/>
                </a:lnTo>
                <a:lnTo>
                  <a:pt x="73547" y="50673"/>
                </a:lnTo>
                <a:lnTo>
                  <a:pt x="40636" y="86191"/>
                </a:lnTo>
                <a:lnTo>
                  <a:pt x="16551" y="128587"/>
                </a:lnTo>
                <a:lnTo>
                  <a:pt x="2756" y="176401"/>
                </a:lnTo>
                <a:lnTo>
                  <a:pt x="0" y="210565"/>
                </a:lnTo>
                <a:lnTo>
                  <a:pt x="698" y="227841"/>
                </a:lnTo>
                <a:lnTo>
                  <a:pt x="10737" y="277136"/>
                </a:lnTo>
                <a:lnTo>
                  <a:pt x="31554" y="321500"/>
                </a:lnTo>
                <a:lnTo>
                  <a:pt x="61687" y="359473"/>
                </a:lnTo>
                <a:lnTo>
                  <a:pt x="99669" y="389593"/>
                </a:lnTo>
                <a:lnTo>
                  <a:pt x="144039" y="410401"/>
                </a:lnTo>
                <a:lnTo>
                  <a:pt x="193332" y="420434"/>
                </a:lnTo>
                <a:lnTo>
                  <a:pt x="210604" y="421131"/>
                </a:lnTo>
                <a:lnTo>
                  <a:pt x="227875" y="420434"/>
                </a:lnTo>
                <a:lnTo>
                  <a:pt x="277168" y="410401"/>
                </a:lnTo>
                <a:lnTo>
                  <a:pt x="321538" y="389593"/>
                </a:lnTo>
                <a:lnTo>
                  <a:pt x="359521" y="359473"/>
                </a:lnTo>
                <a:lnTo>
                  <a:pt x="389653" y="321500"/>
                </a:lnTo>
                <a:lnTo>
                  <a:pt x="410470" y="277136"/>
                </a:lnTo>
                <a:lnTo>
                  <a:pt x="420510" y="227841"/>
                </a:lnTo>
                <a:lnTo>
                  <a:pt x="421208" y="210565"/>
                </a:lnTo>
                <a:lnTo>
                  <a:pt x="420510" y="193290"/>
                </a:lnTo>
                <a:lnTo>
                  <a:pt x="410470" y="143995"/>
                </a:lnTo>
                <a:lnTo>
                  <a:pt x="389653" y="99631"/>
                </a:lnTo>
                <a:lnTo>
                  <a:pt x="359521" y="61658"/>
                </a:lnTo>
                <a:lnTo>
                  <a:pt x="321538" y="31538"/>
                </a:lnTo>
                <a:lnTo>
                  <a:pt x="277168" y="10730"/>
                </a:lnTo>
                <a:lnTo>
                  <a:pt x="227875" y="697"/>
                </a:lnTo>
                <a:lnTo>
                  <a:pt x="21060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0858" y="4368419"/>
            <a:ext cx="421208" cy="421131"/>
          </a:xfrm>
          <a:custGeom>
            <a:avLst/>
            <a:gdLst/>
            <a:ahLst/>
            <a:cxnLst/>
            <a:rect l="l" t="t" r="r" b="b"/>
            <a:pathLst>
              <a:path w="421208" h="421131">
                <a:moveTo>
                  <a:pt x="0" y="210565"/>
                </a:moveTo>
                <a:lnTo>
                  <a:pt x="6121" y="159951"/>
                </a:lnTo>
                <a:lnTo>
                  <a:pt x="23508" y="113781"/>
                </a:lnTo>
                <a:lnTo>
                  <a:pt x="50698" y="73515"/>
                </a:lnTo>
                <a:lnTo>
                  <a:pt x="86227" y="40615"/>
                </a:lnTo>
                <a:lnTo>
                  <a:pt x="128630" y="16541"/>
                </a:lnTo>
                <a:lnTo>
                  <a:pt x="176444" y="2754"/>
                </a:lnTo>
                <a:lnTo>
                  <a:pt x="210604" y="0"/>
                </a:lnTo>
                <a:lnTo>
                  <a:pt x="227875" y="697"/>
                </a:lnTo>
                <a:lnTo>
                  <a:pt x="277168" y="10730"/>
                </a:lnTo>
                <a:lnTo>
                  <a:pt x="321538" y="31538"/>
                </a:lnTo>
                <a:lnTo>
                  <a:pt x="359521" y="61658"/>
                </a:lnTo>
                <a:lnTo>
                  <a:pt x="389653" y="99631"/>
                </a:lnTo>
                <a:lnTo>
                  <a:pt x="410470" y="143995"/>
                </a:lnTo>
                <a:lnTo>
                  <a:pt x="420510" y="193290"/>
                </a:lnTo>
                <a:lnTo>
                  <a:pt x="421208" y="210565"/>
                </a:lnTo>
                <a:lnTo>
                  <a:pt x="420510" y="227841"/>
                </a:lnTo>
                <a:lnTo>
                  <a:pt x="410470" y="277136"/>
                </a:lnTo>
                <a:lnTo>
                  <a:pt x="389653" y="321500"/>
                </a:lnTo>
                <a:lnTo>
                  <a:pt x="359521" y="359473"/>
                </a:lnTo>
                <a:lnTo>
                  <a:pt x="321538" y="389593"/>
                </a:lnTo>
                <a:lnTo>
                  <a:pt x="277168" y="410401"/>
                </a:lnTo>
                <a:lnTo>
                  <a:pt x="227875" y="420434"/>
                </a:lnTo>
                <a:lnTo>
                  <a:pt x="210604" y="421131"/>
                </a:lnTo>
                <a:lnTo>
                  <a:pt x="193332" y="420434"/>
                </a:lnTo>
                <a:lnTo>
                  <a:pt x="144039" y="410401"/>
                </a:lnTo>
                <a:lnTo>
                  <a:pt x="99669" y="389593"/>
                </a:lnTo>
                <a:lnTo>
                  <a:pt x="61687" y="359473"/>
                </a:lnTo>
                <a:lnTo>
                  <a:pt x="31554" y="321500"/>
                </a:lnTo>
                <a:lnTo>
                  <a:pt x="10737" y="277136"/>
                </a:lnTo>
                <a:lnTo>
                  <a:pt x="698" y="227841"/>
                </a:lnTo>
                <a:lnTo>
                  <a:pt x="0" y="210565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3747" y="4668520"/>
            <a:ext cx="612622" cy="612775"/>
          </a:xfrm>
          <a:custGeom>
            <a:avLst/>
            <a:gdLst/>
            <a:ahLst/>
            <a:cxnLst/>
            <a:rect l="l" t="t" r="r" b="b"/>
            <a:pathLst>
              <a:path w="612622" h="612775">
                <a:moveTo>
                  <a:pt x="306324" y="0"/>
                </a:moveTo>
                <a:lnTo>
                  <a:pt x="256636" y="4009"/>
                </a:lnTo>
                <a:lnTo>
                  <a:pt x="209502" y="15618"/>
                </a:lnTo>
                <a:lnTo>
                  <a:pt x="165551" y="34197"/>
                </a:lnTo>
                <a:lnTo>
                  <a:pt x="125413" y="59114"/>
                </a:lnTo>
                <a:lnTo>
                  <a:pt x="89720" y="89741"/>
                </a:lnTo>
                <a:lnTo>
                  <a:pt x="59103" y="125446"/>
                </a:lnTo>
                <a:lnTo>
                  <a:pt x="34191" y="165600"/>
                </a:lnTo>
                <a:lnTo>
                  <a:pt x="15616" y="209572"/>
                </a:lnTo>
                <a:lnTo>
                  <a:pt x="4009" y="256732"/>
                </a:lnTo>
                <a:lnTo>
                  <a:pt x="0" y="306450"/>
                </a:lnTo>
                <a:lnTo>
                  <a:pt x="1015" y="331572"/>
                </a:lnTo>
                <a:lnTo>
                  <a:pt x="8902" y="380059"/>
                </a:lnTo>
                <a:lnTo>
                  <a:pt x="24072" y="425680"/>
                </a:lnTo>
                <a:lnTo>
                  <a:pt x="45894" y="467803"/>
                </a:lnTo>
                <a:lnTo>
                  <a:pt x="73738" y="505797"/>
                </a:lnTo>
                <a:lnTo>
                  <a:pt x="106972" y="539032"/>
                </a:lnTo>
                <a:lnTo>
                  <a:pt x="144966" y="566877"/>
                </a:lnTo>
                <a:lnTo>
                  <a:pt x="187089" y="588700"/>
                </a:lnTo>
                <a:lnTo>
                  <a:pt x="232711" y="603871"/>
                </a:lnTo>
                <a:lnTo>
                  <a:pt x="281200" y="611759"/>
                </a:lnTo>
                <a:lnTo>
                  <a:pt x="306324" y="612774"/>
                </a:lnTo>
                <a:lnTo>
                  <a:pt x="331441" y="611759"/>
                </a:lnTo>
                <a:lnTo>
                  <a:pt x="379922" y="603871"/>
                </a:lnTo>
                <a:lnTo>
                  <a:pt x="425538" y="588700"/>
                </a:lnTo>
                <a:lnTo>
                  <a:pt x="467657" y="566877"/>
                </a:lnTo>
                <a:lnTo>
                  <a:pt x="505649" y="539032"/>
                </a:lnTo>
                <a:lnTo>
                  <a:pt x="538882" y="505797"/>
                </a:lnTo>
                <a:lnTo>
                  <a:pt x="566725" y="467803"/>
                </a:lnTo>
                <a:lnTo>
                  <a:pt x="588548" y="425680"/>
                </a:lnTo>
                <a:lnTo>
                  <a:pt x="603719" y="380059"/>
                </a:lnTo>
                <a:lnTo>
                  <a:pt x="611607" y="331572"/>
                </a:lnTo>
                <a:lnTo>
                  <a:pt x="612622" y="306450"/>
                </a:lnTo>
                <a:lnTo>
                  <a:pt x="611607" y="281311"/>
                </a:lnTo>
                <a:lnTo>
                  <a:pt x="603719" y="232793"/>
                </a:lnTo>
                <a:lnTo>
                  <a:pt x="588548" y="187148"/>
                </a:lnTo>
                <a:lnTo>
                  <a:pt x="566725" y="145006"/>
                </a:lnTo>
                <a:lnTo>
                  <a:pt x="538882" y="106998"/>
                </a:lnTo>
                <a:lnTo>
                  <a:pt x="505649" y="73753"/>
                </a:lnTo>
                <a:lnTo>
                  <a:pt x="467657" y="45903"/>
                </a:lnTo>
                <a:lnTo>
                  <a:pt x="425538" y="24076"/>
                </a:lnTo>
                <a:lnTo>
                  <a:pt x="379922" y="8903"/>
                </a:lnTo>
                <a:lnTo>
                  <a:pt x="331441" y="1015"/>
                </a:lnTo>
                <a:lnTo>
                  <a:pt x="30632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11757" y="5157127"/>
            <a:ext cx="267709" cy="267089"/>
          </a:xfrm>
          <a:custGeom>
            <a:avLst/>
            <a:gdLst/>
            <a:ahLst/>
            <a:cxnLst/>
            <a:rect l="l" t="t" r="r" b="b"/>
            <a:pathLst>
              <a:path w="267709" h="267089">
                <a:moveTo>
                  <a:pt x="120481" y="0"/>
                </a:moveTo>
                <a:lnTo>
                  <a:pt x="79431" y="10909"/>
                </a:lnTo>
                <a:lnTo>
                  <a:pt x="44685" y="33437"/>
                </a:lnTo>
                <a:lnTo>
                  <a:pt x="18499" y="65348"/>
                </a:lnTo>
                <a:lnTo>
                  <a:pt x="3126" y="104407"/>
                </a:lnTo>
                <a:lnTo>
                  <a:pt x="0" y="133312"/>
                </a:lnTo>
                <a:lnTo>
                  <a:pt x="95" y="138427"/>
                </a:lnTo>
                <a:lnTo>
                  <a:pt x="8200" y="179347"/>
                </a:lnTo>
                <a:lnTo>
                  <a:pt x="28125" y="214735"/>
                </a:lnTo>
                <a:lnTo>
                  <a:pt x="58138" y="242528"/>
                </a:lnTo>
                <a:lnTo>
                  <a:pt x="96506" y="260666"/>
                </a:lnTo>
                <a:lnTo>
                  <a:pt x="141498" y="267089"/>
                </a:lnTo>
                <a:lnTo>
                  <a:pt x="155402" y="265587"/>
                </a:lnTo>
                <a:lnTo>
                  <a:pt x="194047" y="252884"/>
                </a:lnTo>
                <a:lnTo>
                  <a:pt x="226527" y="229082"/>
                </a:lnTo>
                <a:lnTo>
                  <a:pt x="250831" y="195721"/>
                </a:lnTo>
                <a:lnTo>
                  <a:pt x="264949" y="154342"/>
                </a:lnTo>
                <a:lnTo>
                  <a:pt x="267709" y="123061"/>
                </a:lnTo>
                <a:lnTo>
                  <a:pt x="265954" y="109421"/>
                </a:lnTo>
                <a:lnTo>
                  <a:pt x="252675" y="71584"/>
                </a:lnTo>
                <a:lnTo>
                  <a:pt x="228431" y="39876"/>
                </a:lnTo>
                <a:lnTo>
                  <a:pt x="194576" y="16232"/>
                </a:lnTo>
                <a:lnTo>
                  <a:pt x="152469" y="2586"/>
                </a:lnTo>
                <a:lnTo>
                  <a:pt x="120481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61870" y="4668520"/>
            <a:ext cx="421259" cy="421259"/>
          </a:xfrm>
          <a:custGeom>
            <a:avLst/>
            <a:gdLst/>
            <a:ahLst/>
            <a:cxnLst/>
            <a:rect l="l" t="t" r="r" b="b"/>
            <a:pathLst>
              <a:path w="421259" h="421259">
                <a:moveTo>
                  <a:pt x="210566" y="0"/>
                </a:moveTo>
                <a:lnTo>
                  <a:pt x="159992" y="6125"/>
                </a:lnTo>
                <a:lnTo>
                  <a:pt x="113837" y="23522"/>
                </a:lnTo>
                <a:lnTo>
                  <a:pt x="73567" y="50727"/>
                </a:lnTo>
                <a:lnTo>
                  <a:pt x="40652" y="86273"/>
                </a:lnTo>
                <a:lnTo>
                  <a:pt x="16559" y="128694"/>
                </a:lnTo>
                <a:lnTo>
                  <a:pt x="2758" y="176524"/>
                </a:lnTo>
                <a:lnTo>
                  <a:pt x="0" y="210692"/>
                </a:lnTo>
                <a:lnTo>
                  <a:pt x="698" y="227968"/>
                </a:lnTo>
                <a:lnTo>
                  <a:pt x="10743" y="277263"/>
                </a:lnTo>
                <a:lnTo>
                  <a:pt x="31568" y="321627"/>
                </a:lnTo>
                <a:lnTo>
                  <a:pt x="61706" y="359600"/>
                </a:lnTo>
                <a:lnTo>
                  <a:pt x="99687" y="389720"/>
                </a:lnTo>
                <a:lnTo>
                  <a:pt x="144044" y="410528"/>
                </a:lnTo>
                <a:lnTo>
                  <a:pt x="193308" y="420561"/>
                </a:lnTo>
                <a:lnTo>
                  <a:pt x="210566" y="421258"/>
                </a:lnTo>
                <a:lnTo>
                  <a:pt x="227841" y="420561"/>
                </a:lnTo>
                <a:lnTo>
                  <a:pt x="277149" y="410528"/>
                </a:lnTo>
                <a:lnTo>
                  <a:pt x="321536" y="389720"/>
                </a:lnTo>
                <a:lnTo>
                  <a:pt x="359537" y="359600"/>
                </a:lnTo>
                <a:lnTo>
                  <a:pt x="389685" y="321627"/>
                </a:lnTo>
                <a:lnTo>
                  <a:pt x="410514" y="277263"/>
                </a:lnTo>
                <a:lnTo>
                  <a:pt x="420560" y="227968"/>
                </a:lnTo>
                <a:lnTo>
                  <a:pt x="421259" y="210692"/>
                </a:lnTo>
                <a:lnTo>
                  <a:pt x="420560" y="193417"/>
                </a:lnTo>
                <a:lnTo>
                  <a:pt x="410514" y="144109"/>
                </a:lnTo>
                <a:lnTo>
                  <a:pt x="389685" y="99722"/>
                </a:lnTo>
                <a:lnTo>
                  <a:pt x="359537" y="61721"/>
                </a:lnTo>
                <a:lnTo>
                  <a:pt x="321536" y="31573"/>
                </a:lnTo>
                <a:lnTo>
                  <a:pt x="277149" y="10744"/>
                </a:lnTo>
                <a:lnTo>
                  <a:pt x="227841" y="698"/>
                </a:lnTo>
                <a:lnTo>
                  <a:pt x="210566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37155" y="5194593"/>
            <a:ext cx="267589" cy="267219"/>
          </a:xfrm>
          <a:custGeom>
            <a:avLst/>
            <a:gdLst/>
            <a:ahLst/>
            <a:cxnLst/>
            <a:rect l="l" t="t" r="r" b="b"/>
            <a:pathLst>
              <a:path w="267589" h="267219">
                <a:moveTo>
                  <a:pt x="120460" y="0"/>
                </a:moveTo>
                <a:lnTo>
                  <a:pt x="79376" y="10927"/>
                </a:lnTo>
                <a:lnTo>
                  <a:pt x="44634" y="33480"/>
                </a:lnTo>
                <a:lnTo>
                  <a:pt x="18470" y="65403"/>
                </a:lnTo>
                <a:lnTo>
                  <a:pt x="3120" y="104444"/>
                </a:lnTo>
                <a:lnTo>
                  <a:pt x="0" y="133310"/>
                </a:lnTo>
                <a:lnTo>
                  <a:pt x="97" y="138460"/>
                </a:lnTo>
                <a:lnTo>
                  <a:pt x="8194" y="179386"/>
                </a:lnTo>
                <a:lnTo>
                  <a:pt x="28093" y="214796"/>
                </a:lnTo>
                <a:lnTo>
                  <a:pt x="58076" y="242619"/>
                </a:lnTo>
                <a:lnTo>
                  <a:pt x="96426" y="260783"/>
                </a:lnTo>
                <a:lnTo>
                  <a:pt x="141424" y="267219"/>
                </a:lnTo>
                <a:lnTo>
                  <a:pt x="155331" y="265721"/>
                </a:lnTo>
                <a:lnTo>
                  <a:pt x="193975" y="253010"/>
                </a:lnTo>
                <a:lnTo>
                  <a:pt x="226440" y="229185"/>
                </a:lnTo>
                <a:lnTo>
                  <a:pt x="250726" y="195803"/>
                </a:lnTo>
                <a:lnTo>
                  <a:pt x="264831" y="154420"/>
                </a:lnTo>
                <a:lnTo>
                  <a:pt x="267589" y="123156"/>
                </a:lnTo>
                <a:lnTo>
                  <a:pt x="265844" y="109526"/>
                </a:lnTo>
                <a:lnTo>
                  <a:pt x="252602" y="71689"/>
                </a:lnTo>
                <a:lnTo>
                  <a:pt x="228393" y="39952"/>
                </a:lnTo>
                <a:lnTo>
                  <a:pt x="194564" y="16269"/>
                </a:lnTo>
                <a:lnTo>
                  <a:pt x="152461" y="2593"/>
                </a:lnTo>
                <a:lnTo>
                  <a:pt x="12046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74848" y="4593590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612648" h="612648">
                <a:moveTo>
                  <a:pt x="306324" y="0"/>
                </a:moveTo>
                <a:lnTo>
                  <a:pt x="256640" y="4006"/>
                </a:lnTo>
                <a:lnTo>
                  <a:pt x="209507" y="15605"/>
                </a:lnTo>
                <a:lnTo>
                  <a:pt x="165556" y="34169"/>
                </a:lnTo>
                <a:lnTo>
                  <a:pt x="125419" y="59070"/>
                </a:lnTo>
                <a:lnTo>
                  <a:pt x="89725" y="89677"/>
                </a:lnTo>
                <a:lnTo>
                  <a:pt x="59106" y="125364"/>
                </a:lnTo>
                <a:lnTo>
                  <a:pt x="34193" y="165500"/>
                </a:lnTo>
                <a:lnTo>
                  <a:pt x="15617" y="209458"/>
                </a:lnTo>
                <a:lnTo>
                  <a:pt x="4009" y="256609"/>
                </a:lnTo>
                <a:lnTo>
                  <a:pt x="0" y="306324"/>
                </a:lnTo>
                <a:lnTo>
                  <a:pt x="1015" y="331445"/>
                </a:lnTo>
                <a:lnTo>
                  <a:pt x="8903" y="379932"/>
                </a:lnTo>
                <a:lnTo>
                  <a:pt x="24074" y="425553"/>
                </a:lnTo>
                <a:lnTo>
                  <a:pt x="45897" y="467676"/>
                </a:lnTo>
                <a:lnTo>
                  <a:pt x="73742" y="505670"/>
                </a:lnTo>
                <a:lnTo>
                  <a:pt x="106977" y="538905"/>
                </a:lnTo>
                <a:lnTo>
                  <a:pt x="144971" y="566750"/>
                </a:lnTo>
                <a:lnTo>
                  <a:pt x="187094" y="588573"/>
                </a:lnTo>
                <a:lnTo>
                  <a:pt x="232715" y="603744"/>
                </a:lnTo>
                <a:lnTo>
                  <a:pt x="281202" y="611632"/>
                </a:lnTo>
                <a:lnTo>
                  <a:pt x="306324" y="612648"/>
                </a:lnTo>
                <a:lnTo>
                  <a:pt x="331445" y="611632"/>
                </a:lnTo>
                <a:lnTo>
                  <a:pt x="379932" y="603744"/>
                </a:lnTo>
                <a:lnTo>
                  <a:pt x="425553" y="588573"/>
                </a:lnTo>
                <a:lnTo>
                  <a:pt x="467676" y="566750"/>
                </a:lnTo>
                <a:lnTo>
                  <a:pt x="505670" y="538905"/>
                </a:lnTo>
                <a:lnTo>
                  <a:pt x="538905" y="505670"/>
                </a:lnTo>
                <a:lnTo>
                  <a:pt x="566750" y="467676"/>
                </a:lnTo>
                <a:lnTo>
                  <a:pt x="588573" y="425553"/>
                </a:lnTo>
                <a:lnTo>
                  <a:pt x="603744" y="379932"/>
                </a:lnTo>
                <a:lnTo>
                  <a:pt x="611632" y="331445"/>
                </a:lnTo>
                <a:lnTo>
                  <a:pt x="612648" y="306324"/>
                </a:lnTo>
                <a:lnTo>
                  <a:pt x="611632" y="281185"/>
                </a:lnTo>
                <a:lnTo>
                  <a:pt x="603744" y="232674"/>
                </a:lnTo>
                <a:lnTo>
                  <a:pt x="588573" y="187041"/>
                </a:lnTo>
                <a:lnTo>
                  <a:pt x="566750" y="144915"/>
                </a:lnTo>
                <a:lnTo>
                  <a:pt x="538905" y="106925"/>
                </a:lnTo>
                <a:lnTo>
                  <a:pt x="505670" y="73699"/>
                </a:lnTo>
                <a:lnTo>
                  <a:pt x="467676" y="45867"/>
                </a:lnTo>
                <a:lnTo>
                  <a:pt x="425553" y="24056"/>
                </a:lnTo>
                <a:lnTo>
                  <a:pt x="379932" y="8896"/>
                </a:lnTo>
                <a:lnTo>
                  <a:pt x="331445" y="1014"/>
                </a:lnTo>
                <a:lnTo>
                  <a:pt x="30632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300476" y="4443476"/>
            <a:ext cx="421132" cy="421131"/>
          </a:xfrm>
          <a:custGeom>
            <a:avLst/>
            <a:gdLst/>
            <a:ahLst/>
            <a:cxnLst/>
            <a:rect l="l" t="t" r="r" b="b"/>
            <a:pathLst>
              <a:path w="421132" h="421131">
                <a:moveTo>
                  <a:pt x="210565" y="0"/>
                </a:moveTo>
                <a:lnTo>
                  <a:pt x="159951" y="6117"/>
                </a:lnTo>
                <a:lnTo>
                  <a:pt x="113781" y="23495"/>
                </a:lnTo>
                <a:lnTo>
                  <a:pt x="73515" y="50673"/>
                </a:lnTo>
                <a:lnTo>
                  <a:pt x="40615" y="86191"/>
                </a:lnTo>
                <a:lnTo>
                  <a:pt x="16541" y="128587"/>
                </a:lnTo>
                <a:lnTo>
                  <a:pt x="2754" y="176401"/>
                </a:lnTo>
                <a:lnTo>
                  <a:pt x="0" y="210566"/>
                </a:lnTo>
                <a:lnTo>
                  <a:pt x="697" y="227841"/>
                </a:lnTo>
                <a:lnTo>
                  <a:pt x="10730" y="277136"/>
                </a:lnTo>
                <a:lnTo>
                  <a:pt x="31538" y="321500"/>
                </a:lnTo>
                <a:lnTo>
                  <a:pt x="61658" y="359473"/>
                </a:lnTo>
                <a:lnTo>
                  <a:pt x="99631" y="389593"/>
                </a:lnTo>
                <a:lnTo>
                  <a:pt x="143995" y="410401"/>
                </a:lnTo>
                <a:lnTo>
                  <a:pt x="193290" y="420434"/>
                </a:lnTo>
                <a:lnTo>
                  <a:pt x="210565" y="421131"/>
                </a:lnTo>
                <a:lnTo>
                  <a:pt x="227841" y="420434"/>
                </a:lnTo>
                <a:lnTo>
                  <a:pt x="277136" y="410401"/>
                </a:lnTo>
                <a:lnTo>
                  <a:pt x="321500" y="389593"/>
                </a:lnTo>
                <a:lnTo>
                  <a:pt x="359473" y="359473"/>
                </a:lnTo>
                <a:lnTo>
                  <a:pt x="389593" y="321500"/>
                </a:lnTo>
                <a:lnTo>
                  <a:pt x="410401" y="277136"/>
                </a:lnTo>
                <a:lnTo>
                  <a:pt x="420434" y="227841"/>
                </a:lnTo>
                <a:lnTo>
                  <a:pt x="421132" y="210566"/>
                </a:lnTo>
                <a:lnTo>
                  <a:pt x="420434" y="193290"/>
                </a:lnTo>
                <a:lnTo>
                  <a:pt x="410401" y="143995"/>
                </a:lnTo>
                <a:lnTo>
                  <a:pt x="389593" y="99631"/>
                </a:lnTo>
                <a:lnTo>
                  <a:pt x="359473" y="61658"/>
                </a:lnTo>
                <a:lnTo>
                  <a:pt x="321500" y="31538"/>
                </a:lnTo>
                <a:lnTo>
                  <a:pt x="277136" y="10730"/>
                </a:lnTo>
                <a:lnTo>
                  <a:pt x="227841" y="697"/>
                </a:lnTo>
                <a:lnTo>
                  <a:pt x="210565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21608" y="2679064"/>
            <a:ext cx="1237106" cy="2361692"/>
          </a:xfrm>
          <a:custGeom>
            <a:avLst/>
            <a:gdLst/>
            <a:ahLst/>
            <a:cxnLst/>
            <a:rect l="l" t="t" r="r" b="b"/>
            <a:pathLst>
              <a:path w="1237106" h="2361692">
                <a:moveTo>
                  <a:pt x="466216" y="0"/>
                </a:moveTo>
                <a:lnTo>
                  <a:pt x="0" y="0"/>
                </a:lnTo>
                <a:lnTo>
                  <a:pt x="770763" y="1180846"/>
                </a:lnTo>
                <a:lnTo>
                  <a:pt x="0" y="2361692"/>
                </a:lnTo>
                <a:lnTo>
                  <a:pt x="466216" y="2361692"/>
                </a:lnTo>
                <a:lnTo>
                  <a:pt x="1237106" y="1180846"/>
                </a:lnTo>
                <a:lnTo>
                  <a:pt x="466216" y="0"/>
                </a:lnTo>
                <a:close/>
              </a:path>
            </a:pathLst>
          </a:custGeom>
          <a:solidFill>
            <a:srgbClr val="DAEC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33797" y="2679064"/>
            <a:ext cx="1236979" cy="2361692"/>
          </a:xfrm>
          <a:custGeom>
            <a:avLst/>
            <a:gdLst/>
            <a:ahLst/>
            <a:cxnLst/>
            <a:rect l="l" t="t" r="r" b="b"/>
            <a:pathLst>
              <a:path w="1236979" h="2361692">
                <a:moveTo>
                  <a:pt x="466216" y="0"/>
                </a:moveTo>
                <a:lnTo>
                  <a:pt x="0" y="0"/>
                </a:lnTo>
                <a:lnTo>
                  <a:pt x="770763" y="1180846"/>
                </a:lnTo>
                <a:lnTo>
                  <a:pt x="0" y="2361692"/>
                </a:lnTo>
                <a:lnTo>
                  <a:pt x="466216" y="2361692"/>
                </a:lnTo>
                <a:lnTo>
                  <a:pt x="1236979" y="1180846"/>
                </a:lnTo>
                <a:lnTo>
                  <a:pt x="466216" y="0"/>
                </a:lnTo>
                <a:close/>
              </a:path>
            </a:pathLst>
          </a:custGeom>
          <a:solidFill>
            <a:srgbClr val="DAEC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05652" y="2483992"/>
            <a:ext cx="2867659" cy="2867533"/>
          </a:xfrm>
          <a:custGeom>
            <a:avLst/>
            <a:gdLst/>
            <a:ahLst/>
            <a:cxnLst/>
            <a:rect l="l" t="t" r="r" b="b"/>
            <a:pathLst>
              <a:path w="2867659" h="2867533">
                <a:moveTo>
                  <a:pt x="1433829" y="0"/>
                </a:moveTo>
                <a:lnTo>
                  <a:pt x="1316238" y="4752"/>
                </a:lnTo>
                <a:lnTo>
                  <a:pt x="1201264" y="18763"/>
                </a:lnTo>
                <a:lnTo>
                  <a:pt x="1089276" y="41665"/>
                </a:lnTo>
                <a:lnTo>
                  <a:pt x="980643" y="73087"/>
                </a:lnTo>
                <a:lnTo>
                  <a:pt x="875734" y="112662"/>
                </a:lnTo>
                <a:lnTo>
                  <a:pt x="774919" y="160021"/>
                </a:lnTo>
                <a:lnTo>
                  <a:pt x="678566" y="214793"/>
                </a:lnTo>
                <a:lnTo>
                  <a:pt x="587044" y="276612"/>
                </a:lnTo>
                <a:lnTo>
                  <a:pt x="500724" y="345106"/>
                </a:lnTo>
                <a:lnTo>
                  <a:pt x="419973" y="419909"/>
                </a:lnTo>
                <a:lnTo>
                  <a:pt x="345160" y="500651"/>
                </a:lnTo>
                <a:lnTo>
                  <a:pt x="276656" y="586962"/>
                </a:lnTo>
                <a:lnTo>
                  <a:pt x="214829" y="678474"/>
                </a:lnTo>
                <a:lnTo>
                  <a:pt x="160048" y="774819"/>
                </a:lnTo>
                <a:lnTo>
                  <a:pt x="112682" y="875627"/>
                </a:lnTo>
                <a:lnTo>
                  <a:pt x="73101" y="980529"/>
                </a:lnTo>
                <a:lnTo>
                  <a:pt x="41673" y="1089156"/>
                </a:lnTo>
                <a:lnTo>
                  <a:pt x="18767" y="1201140"/>
                </a:lnTo>
                <a:lnTo>
                  <a:pt x="4753" y="1316112"/>
                </a:lnTo>
                <a:lnTo>
                  <a:pt x="0" y="1433703"/>
                </a:lnTo>
                <a:lnTo>
                  <a:pt x="4753" y="1551311"/>
                </a:lnTo>
                <a:lnTo>
                  <a:pt x="18767" y="1666299"/>
                </a:lnTo>
                <a:lnTo>
                  <a:pt x="41673" y="1778298"/>
                </a:lnTo>
                <a:lnTo>
                  <a:pt x="73101" y="1886938"/>
                </a:lnTo>
                <a:lnTo>
                  <a:pt x="112682" y="1991852"/>
                </a:lnTo>
                <a:lnTo>
                  <a:pt x="160048" y="2092669"/>
                </a:lnTo>
                <a:lnTo>
                  <a:pt x="214829" y="2189023"/>
                </a:lnTo>
                <a:lnTo>
                  <a:pt x="276656" y="2280543"/>
                </a:lnTo>
                <a:lnTo>
                  <a:pt x="345160" y="2366860"/>
                </a:lnTo>
                <a:lnTo>
                  <a:pt x="419973" y="2447607"/>
                </a:lnTo>
                <a:lnTo>
                  <a:pt x="500724" y="2522414"/>
                </a:lnTo>
                <a:lnTo>
                  <a:pt x="587044" y="2590912"/>
                </a:lnTo>
                <a:lnTo>
                  <a:pt x="678566" y="2652733"/>
                </a:lnTo>
                <a:lnTo>
                  <a:pt x="774919" y="2707508"/>
                </a:lnTo>
                <a:lnTo>
                  <a:pt x="875734" y="2754868"/>
                </a:lnTo>
                <a:lnTo>
                  <a:pt x="980643" y="2794443"/>
                </a:lnTo>
                <a:lnTo>
                  <a:pt x="1089276" y="2825867"/>
                </a:lnTo>
                <a:lnTo>
                  <a:pt x="1201264" y="2848769"/>
                </a:lnTo>
                <a:lnTo>
                  <a:pt x="1316238" y="2862780"/>
                </a:lnTo>
                <a:lnTo>
                  <a:pt x="1433829" y="2867533"/>
                </a:lnTo>
                <a:lnTo>
                  <a:pt x="1551438" y="2862780"/>
                </a:lnTo>
                <a:lnTo>
                  <a:pt x="1666426" y="2848769"/>
                </a:lnTo>
                <a:lnTo>
                  <a:pt x="1778425" y="2825867"/>
                </a:lnTo>
                <a:lnTo>
                  <a:pt x="1887065" y="2794443"/>
                </a:lnTo>
                <a:lnTo>
                  <a:pt x="1991979" y="2754868"/>
                </a:lnTo>
                <a:lnTo>
                  <a:pt x="2092796" y="2707508"/>
                </a:lnTo>
                <a:lnTo>
                  <a:pt x="2189150" y="2652733"/>
                </a:lnTo>
                <a:lnTo>
                  <a:pt x="2280670" y="2590912"/>
                </a:lnTo>
                <a:lnTo>
                  <a:pt x="2366987" y="2522414"/>
                </a:lnTo>
                <a:lnTo>
                  <a:pt x="2447734" y="2447607"/>
                </a:lnTo>
                <a:lnTo>
                  <a:pt x="2522541" y="2366860"/>
                </a:lnTo>
                <a:lnTo>
                  <a:pt x="2591039" y="2280543"/>
                </a:lnTo>
                <a:lnTo>
                  <a:pt x="2652860" y="2189023"/>
                </a:lnTo>
                <a:lnTo>
                  <a:pt x="2707635" y="2092669"/>
                </a:lnTo>
                <a:lnTo>
                  <a:pt x="2754995" y="1991852"/>
                </a:lnTo>
                <a:lnTo>
                  <a:pt x="2794570" y="1886938"/>
                </a:lnTo>
                <a:lnTo>
                  <a:pt x="2825994" y="1778298"/>
                </a:lnTo>
                <a:lnTo>
                  <a:pt x="2848896" y="1666299"/>
                </a:lnTo>
                <a:lnTo>
                  <a:pt x="2862907" y="1551311"/>
                </a:lnTo>
                <a:lnTo>
                  <a:pt x="2867659" y="1433703"/>
                </a:lnTo>
                <a:lnTo>
                  <a:pt x="2862907" y="1316112"/>
                </a:lnTo>
                <a:lnTo>
                  <a:pt x="2848896" y="1201140"/>
                </a:lnTo>
                <a:lnTo>
                  <a:pt x="2825994" y="1089156"/>
                </a:lnTo>
                <a:lnTo>
                  <a:pt x="2794570" y="980529"/>
                </a:lnTo>
                <a:lnTo>
                  <a:pt x="2754995" y="875627"/>
                </a:lnTo>
                <a:lnTo>
                  <a:pt x="2707635" y="774819"/>
                </a:lnTo>
                <a:lnTo>
                  <a:pt x="2652860" y="678474"/>
                </a:lnTo>
                <a:lnTo>
                  <a:pt x="2591039" y="586962"/>
                </a:lnTo>
                <a:lnTo>
                  <a:pt x="2522541" y="500651"/>
                </a:lnTo>
                <a:lnTo>
                  <a:pt x="2447734" y="419909"/>
                </a:lnTo>
                <a:lnTo>
                  <a:pt x="2366987" y="345106"/>
                </a:lnTo>
                <a:lnTo>
                  <a:pt x="2280670" y="276612"/>
                </a:lnTo>
                <a:lnTo>
                  <a:pt x="2189150" y="214793"/>
                </a:lnTo>
                <a:lnTo>
                  <a:pt x="2092796" y="160021"/>
                </a:lnTo>
                <a:lnTo>
                  <a:pt x="1991979" y="112662"/>
                </a:lnTo>
                <a:lnTo>
                  <a:pt x="1887065" y="73087"/>
                </a:lnTo>
                <a:lnTo>
                  <a:pt x="1778425" y="41665"/>
                </a:lnTo>
                <a:lnTo>
                  <a:pt x="1666426" y="18763"/>
                </a:lnTo>
                <a:lnTo>
                  <a:pt x="1551438" y="4752"/>
                </a:lnTo>
                <a:lnTo>
                  <a:pt x="1433829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71488" y="2941320"/>
            <a:ext cx="2025396" cy="5151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50152" y="3191255"/>
            <a:ext cx="2066544" cy="5151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06768" y="3441191"/>
            <a:ext cx="1354835" cy="51511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16040" y="3691128"/>
            <a:ext cx="2334767" cy="5151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29755" y="3941064"/>
            <a:ext cx="2307336" cy="5151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11695" y="4189476"/>
            <a:ext cx="1744979" cy="5151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905243" y="4439411"/>
            <a:ext cx="1289303" cy="5151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547484" y="3041477"/>
            <a:ext cx="1983739" cy="175831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635" algn="ctr">
              <a:lnSpc>
                <a:spcPct val="86200"/>
              </a:lnSpc>
            </a:pP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O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empreg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a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d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or de</a:t>
            </a:r>
            <a:r>
              <a:rPr sz="1900" b="1" spc="-65" dirty="0" smtClean="0">
                <a:solidFill>
                  <a:srgbClr val="CC0099"/>
                </a:solidFill>
                <a:latin typeface="Arial"/>
                <a:cs typeface="Arial"/>
              </a:rPr>
              <a:t>v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e</a:t>
            </a:r>
            <a:r>
              <a:rPr sz="1900" b="1" spc="4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a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d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o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t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ar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as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 medid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as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 ne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ces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sárias</a:t>
            </a:r>
            <a:r>
              <a:rPr sz="1900" b="1" spc="1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p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ara a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inter</a:t>
            </a:r>
            <a:r>
              <a:rPr sz="1900" b="1" spc="-25" dirty="0" smtClean="0">
                <a:solidFill>
                  <a:srgbClr val="CC0099"/>
                </a:solidFill>
                <a:latin typeface="Arial"/>
                <a:cs typeface="Arial"/>
              </a:rPr>
              <a:t>r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u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p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ção</a:t>
            </a:r>
            <a:r>
              <a:rPr sz="1900" b="1" spc="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e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a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 cor</a:t>
            </a:r>
            <a:r>
              <a:rPr sz="1900" b="1" spc="-20" dirty="0" smtClean="0">
                <a:solidFill>
                  <a:srgbClr val="CC0099"/>
                </a:solidFill>
                <a:latin typeface="Arial"/>
                <a:cs typeface="Arial"/>
              </a:rPr>
              <a:t>r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eção</a:t>
            </a:r>
            <a:r>
              <a:rPr sz="1900" b="1" spc="1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da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 si</a:t>
            </a:r>
            <a:r>
              <a:rPr sz="1900" b="1" spc="-5" dirty="0" smtClean="0">
                <a:solidFill>
                  <a:srgbClr val="CC0099"/>
                </a:solidFill>
                <a:latin typeface="Arial"/>
                <a:cs typeface="Arial"/>
              </a:rPr>
              <a:t>t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u</a:t>
            </a:r>
            <a:r>
              <a:rPr sz="1900" b="1" spc="-10" dirty="0" smtClean="0">
                <a:solidFill>
                  <a:srgbClr val="CC0099"/>
                </a:solidFill>
                <a:latin typeface="Arial"/>
                <a:cs typeface="Arial"/>
              </a:rPr>
              <a:t>a</a:t>
            </a:r>
            <a:r>
              <a:rPr sz="1900" b="1" spc="-15" dirty="0" smtClean="0">
                <a:solidFill>
                  <a:srgbClr val="CC0099"/>
                </a:solidFill>
                <a:latin typeface="Arial"/>
                <a:cs typeface="Arial"/>
              </a:rPr>
              <a:t>ção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259636" y="476656"/>
            <a:ext cx="6419088" cy="706094"/>
          </a:xfrm>
          <a:custGeom>
            <a:avLst/>
            <a:gdLst/>
            <a:ahLst/>
            <a:cxnLst/>
            <a:rect l="l" t="t" r="r" b="b"/>
            <a:pathLst>
              <a:path w="6419088" h="706094">
                <a:moveTo>
                  <a:pt x="0" y="706094"/>
                </a:moveTo>
                <a:lnTo>
                  <a:pt x="6419088" y="706094"/>
                </a:lnTo>
                <a:lnTo>
                  <a:pt x="6419088" y="0"/>
                </a:lnTo>
                <a:lnTo>
                  <a:pt x="0" y="0"/>
                </a:lnTo>
                <a:lnTo>
                  <a:pt x="0" y="706094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58824" y="475487"/>
            <a:ext cx="6422135" cy="70866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69745">
              <a:lnSpc>
                <a:spcPct val="100000"/>
              </a:lnSpc>
            </a:pPr>
            <a:r>
              <a:rPr sz="4400" dirty="0" smtClean="0">
                <a:latin typeface="Arial"/>
                <a:cs typeface="Arial"/>
              </a:rPr>
              <a:t>Dispos</a:t>
            </a:r>
            <a:r>
              <a:rPr sz="4400" spc="10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ções</a:t>
            </a:r>
            <a:r>
              <a:rPr sz="4400" spc="-45" dirty="0" smtClean="0">
                <a:latin typeface="Arial"/>
                <a:cs typeface="Arial"/>
              </a:rPr>
              <a:t> </a:t>
            </a:r>
            <a:r>
              <a:rPr sz="4400" spc="0" dirty="0" smtClean="0">
                <a:latin typeface="Arial"/>
                <a:cs typeface="Arial"/>
              </a:rPr>
              <a:t>Finais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163" y="2713101"/>
            <a:ext cx="2497495" cy="2059940"/>
          </a:xfrm>
          <a:custGeom>
            <a:avLst/>
            <a:gdLst/>
            <a:ahLst/>
            <a:cxnLst/>
            <a:rect l="l" t="t" r="r" b="b"/>
            <a:pathLst>
              <a:path w="2497495" h="2059940">
                <a:moveTo>
                  <a:pt x="0" y="205994"/>
                </a:moveTo>
                <a:lnTo>
                  <a:pt x="5986" y="156483"/>
                </a:lnTo>
                <a:lnTo>
                  <a:pt x="22993" y="111317"/>
                </a:lnTo>
                <a:lnTo>
                  <a:pt x="49587" y="71925"/>
                </a:lnTo>
                <a:lnTo>
                  <a:pt x="84338" y="39737"/>
                </a:lnTo>
                <a:lnTo>
                  <a:pt x="125814" y="16184"/>
                </a:lnTo>
                <a:lnTo>
                  <a:pt x="172583" y="2695"/>
                </a:lnTo>
                <a:lnTo>
                  <a:pt x="205996" y="0"/>
                </a:lnTo>
                <a:lnTo>
                  <a:pt x="2291501" y="0"/>
                </a:lnTo>
                <a:lnTo>
                  <a:pt x="2341012" y="5985"/>
                </a:lnTo>
                <a:lnTo>
                  <a:pt x="2386178" y="22988"/>
                </a:lnTo>
                <a:lnTo>
                  <a:pt x="2425570" y="49578"/>
                </a:lnTo>
                <a:lnTo>
                  <a:pt x="2457757" y="84325"/>
                </a:lnTo>
                <a:lnTo>
                  <a:pt x="2481311" y="125801"/>
                </a:lnTo>
                <a:lnTo>
                  <a:pt x="2494800" y="172574"/>
                </a:lnTo>
                <a:lnTo>
                  <a:pt x="2497495" y="205994"/>
                </a:lnTo>
                <a:lnTo>
                  <a:pt x="2497495" y="1853946"/>
                </a:lnTo>
                <a:lnTo>
                  <a:pt x="2491510" y="1903456"/>
                </a:lnTo>
                <a:lnTo>
                  <a:pt x="2474507" y="1948622"/>
                </a:lnTo>
                <a:lnTo>
                  <a:pt x="2447917" y="1988014"/>
                </a:lnTo>
                <a:lnTo>
                  <a:pt x="2413169" y="2020202"/>
                </a:lnTo>
                <a:lnTo>
                  <a:pt x="2371694" y="2043755"/>
                </a:lnTo>
                <a:lnTo>
                  <a:pt x="2324920" y="2057244"/>
                </a:lnTo>
                <a:lnTo>
                  <a:pt x="2291501" y="2059940"/>
                </a:lnTo>
                <a:lnTo>
                  <a:pt x="205996" y="2059940"/>
                </a:lnTo>
                <a:lnTo>
                  <a:pt x="156493" y="2053954"/>
                </a:lnTo>
                <a:lnTo>
                  <a:pt x="111330" y="2036951"/>
                </a:lnTo>
                <a:lnTo>
                  <a:pt x="71937" y="2010361"/>
                </a:lnTo>
                <a:lnTo>
                  <a:pt x="39746" y="1975614"/>
                </a:lnTo>
                <a:lnTo>
                  <a:pt x="16188" y="1934138"/>
                </a:lnTo>
                <a:lnTo>
                  <a:pt x="2696" y="1887365"/>
                </a:lnTo>
                <a:lnTo>
                  <a:pt x="0" y="1853946"/>
                </a:lnTo>
                <a:lnTo>
                  <a:pt x="0" y="205994"/>
                </a:lnTo>
                <a:close/>
              </a:path>
            </a:pathLst>
          </a:custGeom>
          <a:ln w="9525">
            <a:solidFill>
              <a:srgbClr val="1E1E6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190" y="2791429"/>
            <a:ext cx="2178050" cy="14319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785" marR="12700" indent="-172720">
              <a:lnSpc>
                <a:spcPct val="86400"/>
              </a:lnSpc>
              <a:buFont typeface="Arial"/>
              <a:buChar char="•"/>
              <a:tabLst>
                <a:tab pos="184785" algn="l"/>
              </a:tabLst>
            </a:pPr>
            <a:r>
              <a:rPr sz="1800" spc="0" dirty="0" smtClean="0">
                <a:latin typeface="Arial"/>
                <a:cs typeface="Arial"/>
              </a:rPr>
              <a:t>Os tr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or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s, com b</a:t>
            </a:r>
            <a:r>
              <a:rPr sz="1800" spc="-15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se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em s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a c</a:t>
            </a:r>
            <a:r>
              <a:rPr sz="1800" spc="-10" dirty="0" smtClean="0">
                <a:latin typeface="Arial"/>
                <a:cs typeface="Arial"/>
              </a:rPr>
              <a:t>apa</a:t>
            </a:r>
            <a:r>
              <a:rPr sz="1800" spc="0" dirty="0" smtClean="0">
                <a:latin typeface="Arial"/>
                <a:cs typeface="Arial"/>
              </a:rPr>
              <a:t>cit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ç</a:t>
            </a:r>
            <a:r>
              <a:rPr sz="1800" spc="-10" dirty="0" smtClean="0">
                <a:latin typeface="Arial"/>
                <a:cs typeface="Arial"/>
              </a:rPr>
              <a:t>ã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 e</a:t>
            </a:r>
            <a:r>
              <a:rPr sz="1800" spc="-20" dirty="0" smtClean="0">
                <a:latin typeface="Arial"/>
                <a:cs typeface="Arial"/>
              </a:rPr>
              <a:t>x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ri</a:t>
            </a:r>
            <a:r>
              <a:rPr sz="1800" spc="-10" dirty="0" smtClean="0">
                <a:latin typeface="Arial"/>
                <a:cs typeface="Arial"/>
              </a:rPr>
              <a:t>ê</a:t>
            </a:r>
            <a:r>
              <a:rPr sz="1800" spc="0" dirty="0" smtClean="0">
                <a:latin typeface="Arial"/>
                <a:cs typeface="Arial"/>
              </a:rPr>
              <a:t>nc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a,</a:t>
            </a:r>
            <a:r>
              <a:rPr sz="1800" spc="3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vem 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terrom</a:t>
            </a:r>
            <a:r>
              <a:rPr sz="1800" spc="-10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er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su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 tar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fas,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06879" y="5177028"/>
            <a:ext cx="2231136" cy="746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50314" y="5196204"/>
            <a:ext cx="2145665" cy="6607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0268" y="4311396"/>
            <a:ext cx="2305812" cy="9692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8536" y="4309871"/>
            <a:ext cx="2724912" cy="10561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3168" y="4331589"/>
            <a:ext cx="2219985" cy="8829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85266" y="4439666"/>
            <a:ext cx="1976120" cy="5873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dirty="0" smtClean="0">
                <a:solidFill>
                  <a:srgbClr val="FFFFFF"/>
                </a:solidFill>
                <a:latin typeface="Arial"/>
                <a:cs typeface="Arial"/>
              </a:rPr>
              <a:t>DIRE</a:t>
            </a:r>
            <a:r>
              <a:rPr sz="3800" spc="-15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800" spc="-70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800" spc="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3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84525" y="2713101"/>
            <a:ext cx="2497454" cy="2059940"/>
          </a:xfrm>
          <a:custGeom>
            <a:avLst/>
            <a:gdLst/>
            <a:ahLst/>
            <a:cxnLst/>
            <a:rect l="l" t="t" r="r" b="b"/>
            <a:pathLst>
              <a:path w="2497454" h="2059940">
                <a:moveTo>
                  <a:pt x="2291461" y="0"/>
                </a:moveTo>
                <a:lnTo>
                  <a:pt x="205994" y="0"/>
                </a:lnTo>
                <a:lnTo>
                  <a:pt x="189095" y="682"/>
                </a:lnTo>
                <a:lnTo>
                  <a:pt x="140874" y="10499"/>
                </a:lnTo>
                <a:lnTo>
                  <a:pt x="97474" y="30856"/>
                </a:lnTo>
                <a:lnTo>
                  <a:pt x="60325" y="60325"/>
                </a:lnTo>
                <a:lnTo>
                  <a:pt x="30856" y="97474"/>
                </a:lnTo>
                <a:lnTo>
                  <a:pt x="10499" y="140874"/>
                </a:lnTo>
                <a:lnTo>
                  <a:pt x="682" y="189095"/>
                </a:lnTo>
                <a:lnTo>
                  <a:pt x="0" y="205994"/>
                </a:lnTo>
                <a:lnTo>
                  <a:pt x="0" y="1853946"/>
                </a:lnTo>
                <a:lnTo>
                  <a:pt x="5985" y="1903456"/>
                </a:lnTo>
                <a:lnTo>
                  <a:pt x="22988" y="1948622"/>
                </a:lnTo>
                <a:lnTo>
                  <a:pt x="49578" y="1988014"/>
                </a:lnTo>
                <a:lnTo>
                  <a:pt x="84325" y="2020202"/>
                </a:lnTo>
                <a:lnTo>
                  <a:pt x="125801" y="2043755"/>
                </a:lnTo>
                <a:lnTo>
                  <a:pt x="172574" y="2057244"/>
                </a:lnTo>
                <a:lnTo>
                  <a:pt x="205994" y="2059940"/>
                </a:lnTo>
                <a:lnTo>
                  <a:pt x="2291461" y="2059940"/>
                </a:lnTo>
                <a:lnTo>
                  <a:pt x="2340971" y="2053954"/>
                </a:lnTo>
                <a:lnTo>
                  <a:pt x="2386137" y="2036951"/>
                </a:lnTo>
                <a:lnTo>
                  <a:pt x="2425529" y="2010361"/>
                </a:lnTo>
                <a:lnTo>
                  <a:pt x="2457717" y="1975614"/>
                </a:lnTo>
                <a:lnTo>
                  <a:pt x="2481270" y="1934138"/>
                </a:lnTo>
                <a:lnTo>
                  <a:pt x="2494759" y="1887365"/>
                </a:lnTo>
                <a:lnTo>
                  <a:pt x="2497454" y="1853946"/>
                </a:lnTo>
                <a:lnTo>
                  <a:pt x="2497454" y="205994"/>
                </a:lnTo>
                <a:lnTo>
                  <a:pt x="2491469" y="156483"/>
                </a:lnTo>
                <a:lnTo>
                  <a:pt x="2474466" y="111317"/>
                </a:lnTo>
                <a:lnTo>
                  <a:pt x="2447876" y="71925"/>
                </a:lnTo>
                <a:lnTo>
                  <a:pt x="2413129" y="39737"/>
                </a:lnTo>
                <a:lnTo>
                  <a:pt x="2371653" y="16184"/>
                </a:lnTo>
                <a:lnTo>
                  <a:pt x="2324880" y="2695"/>
                </a:lnTo>
                <a:lnTo>
                  <a:pt x="22914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84525" y="2713101"/>
            <a:ext cx="2497454" cy="2059940"/>
          </a:xfrm>
          <a:custGeom>
            <a:avLst/>
            <a:gdLst/>
            <a:ahLst/>
            <a:cxnLst/>
            <a:rect l="l" t="t" r="r" b="b"/>
            <a:pathLst>
              <a:path w="2497454" h="2059940">
                <a:moveTo>
                  <a:pt x="0" y="205994"/>
                </a:moveTo>
                <a:lnTo>
                  <a:pt x="5985" y="156483"/>
                </a:lnTo>
                <a:lnTo>
                  <a:pt x="22988" y="111317"/>
                </a:lnTo>
                <a:lnTo>
                  <a:pt x="49578" y="71925"/>
                </a:lnTo>
                <a:lnTo>
                  <a:pt x="84325" y="39737"/>
                </a:lnTo>
                <a:lnTo>
                  <a:pt x="125801" y="16184"/>
                </a:lnTo>
                <a:lnTo>
                  <a:pt x="172574" y="2695"/>
                </a:lnTo>
                <a:lnTo>
                  <a:pt x="205994" y="0"/>
                </a:lnTo>
                <a:lnTo>
                  <a:pt x="2291461" y="0"/>
                </a:lnTo>
                <a:lnTo>
                  <a:pt x="2340971" y="5985"/>
                </a:lnTo>
                <a:lnTo>
                  <a:pt x="2386137" y="22988"/>
                </a:lnTo>
                <a:lnTo>
                  <a:pt x="2425529" y="49578"/>
                </a:lnTo>
                <a:lnTo>
                  <a:pt x="2457717" y="84325"/>
                </a:lnTo>
                <a:lnTo>
                  <a:pt x="2481270" y="125801"/>
                </a:lnTo>
                <a:lnTo>
                  <a:pt x="2494759" y="172574"/>
                </a:lnTo>
                <a:lnTo>
                  <a:pt x="2497454" y="205994"/>
                </a:lnTo>
                <a:lnTo>
                  <a:pt x="2497454" y="1853946"/>
                </a:lnTo>
                <a:lnTo>
                  <a:pt x="2491469" y="1903456"/>
                </a:lnTo>
                <a:lnTo>
                  <a:pt x="2474466" y="1948622"/>
                </a:lnTo>
                <a:lnTo>
                  <a:pt x="2447876" y="1988014"/>
                </a:lnTo>
                <a:lnTo>
                  <a:pt x="2413129" y="2020202"/>
                </a:lnTo>
                <a:lnTo>
                  <a:pt x="2371653" y="2043755"/>
                </a:lnTo>
                <a:lnTo>
                  <a:pt x="2324880" y="2057244"/>
                </a:lnTo>
                <a:lnTo>
                  <a:pt x="2291461" y="2059940"/>
                </a:lnTo>
                <a:lnTo>
                  <a:pt x="205994" y="2059940"/>
                </a:lnTo>
                <a:lnTo>
                  <a:pt x="156483" y="2053954"/>
                </a:lnTo>
                <a:lnTo>
                  <a:pt x="111317" y="2036951"/>
                </a:lnTo>
                <a:lnTo>
                  <a:pt x="71925" y="2010361"/>
                </a:lnTo>
                <a:lnTo>
                  <a:pt x="39737" y="1975614"/>
                </a:lnTo>
                <a:lnTo>
                  <a:pt x="16184" y="1934138"/>
                </a:lnTo>
                <a:lnTo>
                  <a:pt x="2695" y="1887365"/>
                </a:lnTo>
                <a:lnTo>
                  <a:pt x="0" y="1853946"/>
                </a:lnTo>
                <a:lnTo>
                  <a:pt x="0" y="205994"/>
                </a:lnTo>
                <a:close/>
              </a:path>
            </a:pathLst>
          </a:custGeom>
          <a:ln w="9525">
            <a:solidFill>
              <a:srgbClr val="7777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53866" y="3234821"/>
            <a:ext cx="2275840" cy="14833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785" marR="12700" indent="-172720">
              <a:lnSpc>
                <a:spcPct val="86300"/>
              </a:lnSpc>
              <a:buFont typeface="Arial"/>
              <a:buChar char="•"/>
              <a:tabLst>
                <a:tab pos="184785" algn="l"/>
              </a:tabLst>
            </a:pPr>
            <a:r>
              <a:rPr sz="1600" spc="-10" dirty="0" smtClean="0">
                <a:latin typeface="Arial"/>
                <a:cs typeface="Arial"/>
              </a:rPr>
              <a:t>...sempre</a:t>
            </a:r>
            <a:r>
              <a:rPr sz="1600" spc="10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que con</a:t>
            </a:r>
            <a:r>
              <a:rPr sz="1600" spc="-5" dirty="0" smtClean="0">
                <a:latin typeface="Arial"/>
                <a:cs typeface="Arial"/>
              </a:rPr>
              <a:t>s</a:t>
            </a:r>
            <a:r>
              <a:rPr sz="1600" spc="-10" dirty="0" smtClean="0">
                <a:latin typeface="Arial"/>
                <a:cs typeface="Arial"/>
              </a:rPr>
              <a:t>tatarem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e</a:t>
            </a:r>
            <a:r>
              <a:rPr sz="1600" b="1" spc="-50" dirty="0" smtClean="0">
                <a:latin typeface="Arial"/>
                <a:cs typeface="Arial"/>
              </a:rPr>
              <a:t>v</a:t>
            </a:r>
            <a:r>
              <a:rPr sz="1600" b="1" spc="-10" dirty="0" smtClean="0">
                <a:latin typeface="Arial"/>
                <a:cs typeface="Arial"/>
              </a:rPr>
              <a:t>idê</a:t>
            </a:r>
            <a:r>
              <a:rPr sz="1600" b="1" spc="-15" dirty="0" smtClean="0">
                <a:latin typeface="Arial"/>
                <a:cs typeface="Arial"/>
              </a:rPr>
              <a:t>n</a:t>
            </a:r>
            <a:r>
              <a:rPr sz="1600" b="1" spc="-10" dirty="0" smtClean="0">
                <a:latin typeface="Arial"/>
                <a:cs typeface="Arial"/>
              </a:rPr>
              <a:t>cias</a:t>
            </a:r>
            <a:r>
              <a:rPr sz="1600" b="1" spc="5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de</a:t>
            </a:r>
            <a:r>
              <a:rPr sz="1600" b="1" spc="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riscos gra</a:t>
            </a:r>
            <a:r>
              <a:rPr sz="1600" b="1" spc="-50" dirty="0" smtClean="0">
                <a:latin typeface="Arial"/>
                <a:cs typeface="Arial"/>
              </a:rPr>
              <a:t>v</a:t>
            </a:r>
            <a:r>
              <a:rPr sz="1600" b="1" spc="-10" dirty="0" smtClean="0">
                <a:latin typeface="Arial"/>
                <a:cs typeface="Arial"/>
              </a:rPr>
              <a:t>es</a:t>
            </a:r>
            <a:r>
              <a:rPr sz="1600" b="1" spc="4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e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imine</a:t>
            </a:r>
            <a:r>
              <a:rPr sz="1600" b="1" spc="-20" dirty="0" smtClean="0">
                <a:latin typeface="Arial"/>
                <a:cs typeface="Arial"/>
              </a:rPr>
              <a:t>n</a:t>
            </a:r>
            <a:r>
              <a:rPr sz="1600" b="1" spc="-10" dirty="0" smtClean="0">
                <a:latin typeface="Arial"/>
                <a:cs typeface="Arial"/>
              </a:rPr>
              <a:t>tes para</a:t>
            </a:r>
            <a:r>
              <a:rPr sz="1600" b="1" spc="10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sua</a:t>
            </a:r>
            <a:r>
              <a:rPr sz="1600" b="1" spc="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seg</a:t>
            </a:r>
            <a:r>
              <a:rPr sz="1600" b="1" spc="-15" dirty="0" smtClean="0">
                <a:latin typeface="Arial"/>
                <a:cs typeface="Arial"/>
              </a:rPr>
              <a:t>u</a:t>
            </a:r>
            <a:r>
              <a:rPr sz="1600" b="1" spc="-10" dirty="0" smtClean="0">
                <a:latin typeface="Arial"/>
                <a:cs typeface="Arial"/>
              </a:rPr>
              <a:t>rança</a:t>
            </a:r>
            <a:r>
              <a:rPr sz="1600" b="1" spc="20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e sa</a:t>
            </a:r>
            <a:r>
              <a:rPr sz="1600" b="1" spc="-20" dirty="0" smtClean="0">
                <a:latin typeface="Arial"/>
                <a:cs typeface="Arial"/>
              </a:rPr>
              <a:t>ú</a:t>
            </a:r>
            <a:r>
              <a:rPr sz="1600" b="1" spc="-10" dirty="0" smtClean="0">
                <a:latin typeface="Arial"/>
                <a:cs typeface="Arial"/>
              </a:rPr>
              <a:t>de ou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de o</a:t>
            </a:r>
            <a:r>
              <a:rPr sz="1600" b="1" spc="-20" dirty="0" smtClean="0">
                <a:latin typeface="Arial"/>
                <a:cs typeface="Arial"/>
              </a:rPr>
              <a:t>u</a:t>
            </a:r>
            <a:r>
              <a:rPr sz="1600" b="1" spc="-10" dirty="0" smtClean="0">
                <a:latin typeface="Arial"/>
                <a:cs typeface="Arial"/>
              </a:rPr>
              <a:t>tras pessoas,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783835" y="1528572"/>
            <a:ext cx="2508504" cy="827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26508" y="1548589"/>
            <a:ext cx="2423667" cy="7412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97223" y="2252472"/>
            <a:ext cx="2304288" cy="9677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94047" y="2249423"/>
            <a:ext cx="1444752" cy="10561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39515" y="2271648"/>
            <a:ext cx="2219960" cy="8827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02277" y="2379217"/>
            <a:ext cx="697230" cy="5873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dirty="0" smtClean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3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60846" y="2713101"/>
            <a:ext cx="2497454" cy="2059940"/>
          </a:xfrm>
          <a:custGeom>
            <a:avLst/>
            <a:gdLst/>
            <a:ahLst/>
            <a:cxnLst/>
            <a:rect l="l" t="t" r="r" b="b"/>
            <a:pathLst>
              <a:path w="2497454" h="2059940">
                <a:moveTo>
                  <a:pt x="0" y="205994"/>
                </a:moveTo>
                <a:lnTo>
                  <a:pt x="5985" y="156483"/>
                </a:lnTo>
                <a:lnTo>
                  <a:pt x="22988" y="111317"/>
                </a:lnTo>
                <a:lnTo>
                  <a:pt x="49578" y="71925"/>
                </a:lnTo>
                <a:lnTo>
                  <a:pt x="84325" y="39737"/>
                </a:lnTo>
                <a:lnTo>
                  <a:pt x="125801" y="16184"/>
                </a:lnTo>
                <a:lnTo>
                  <a:pt x="172574" y="2695"/>
                </a:lnTo>
                <a:lnTo>
                  <a:pt x="205993" y="0"/>
                </a:lnTo>
                <a:lnTo>
                  <a:pt x="2291460" y="0"/>
                </a:lnTo>
                <a:lnTo>
                  <a:pt x="2340971" y="5985"/>
                </a:lnTo>
                <a:lnTo>
                  <a:pt x="2386137" y="22988"/>
                </a:lnTo>
                <a:lnTo>
                  <a:pt x="2425529" y="49578"/>
                </a:lnTo>
                <a:lnTo>
                  <a:pt x="2457717" y="84325"/>
                </a:lnTo>
                <a:lnTo>
                  <a:pt x="2481270" y="125801"/>
                </a:lnTo>
                <a:lnTo>
                  <a:pt x="2494759" y="172574"/>
                </a:lnTo>
                <a:lnTo>
                  <a:pt x="2497454" y="205994"/>
                </a:lnTo>
                <a:lnTo>
                  <a:pt x="2497454" y="1853946"/>
                </a:lnTo>
                <a:lnTo>
                  <a:pt x="2491469" y="1903456"/>
                </a:lnTo>
                <a:lnTo>
                  <a:pt x="2474466" y="1948622"/>
                </a:lnTo>
                <a:lnTo>
                  <a:pt x="2447876" y="1988014"/>
                </a:lnTo>
                <a:lnTo>
                  <a:pt x="2413129" y="2020202"/>
                </a:lnTo>
                <a:lnTo>
                  <a:pt x="2371653" y="2043755"/>
                </a:lnTo>
                <a:lnTo>
                  <a:pt x="2324880" y="2057244"/>
                </a:lnTo>
                <a:lnTo>
                  <a:pt x="2291460" y="2059940"/>
                </a:lnTo>
                <a:lnTo>
                  <a:pt x="205993" y="2059940"/>
                </a:lnTo>
                <a:lnTo>
                  <a:pt x="156483" y="2053954"/>
                </a:lnTo>
                <a:lnTo>
                  <a:pt x="111317" y="2036951"/>
                </a:lnTo>
                <a:lnTo>
                  <a:pt x="71925" y="2010361"/>
                </a:lnTo>
                <a:lnTo>
                  <a:pt x="39737" y="1975614"/>
                </a:lnTo>
                <a:lnTo>
                  <a:pt x="16184" y="1934138"/>
                </a:lnTo>
                <a:lnTo>
                  <a:pt x="2695" y="1887365"/>
                </a:lnTo>
                <a:lnTo>
                  <a:pt x="0" y="1853946"/>
                </a:lnTo>
                <a:lnTo>
                  <a:pt x="0" y="205994"/>
                </a:lnTo>
                <a:close/>
              </a:path>
            </a:pathLst>
          </a:custGeom>
          <a:ln w="9525">
            <a:solidFill>
              <a:srgbClr val="7777B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330822" y="2791429"/>
            <a:ext cx="2332990" cy="14319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4785" marR="12700" indent="-172720">
              <a:lnSpc>
                <a:spcPct val="86400"/>
              </a:lnSpc>
              <a:buFont typeface="Arial"/>
              <a:buChar char="•"/>
              <a:tabLst>
                <a:tab pos="184785" algn="l"/>
              </a:tabLst>
            </a:pP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5" dirty="0" smtClean="0">
                <a:latin typeface="Arial"/>
                <a:cs typeface="Arial"/>
              </a:rPr>
              <a:t>.</a:t>
            </a:r>
            <a:r>
              <a:rPr sz="1800" spc="0" dirty="0" smtClean="0">
                <a:latin typeface="Arial"/>
                <a:cs typeface="Arial"/>
              </a:rPr>
              <a:t>.com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ca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do im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at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te</a:t>
            </a:r>
            <a:r>
              <a:rPr sz="1800" spc="3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 fato a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seu s</a:t>
            </a:r>
            <a:r>
              <a:rPr sz="1800" spc="-10" dirty="0" smtClean="0">
                <a:latin typeface="Arial"/>
                <a:cs typeface="Arial"/>
              </a:rPr>
              <a:t>upe</a:t>
            </a:r>
            <a:r>
              <a:rPr sz="1800" spc="0" dirty="0" smtClean="0">
                <a:latin typeface="Arial"/>
                <a:cs typeface="Arial"/>
              </a:rPr>
              <a:t>ri</a:t>
            </a:r>
            <a:r>
              <a:rPr sz="1800" spc="-15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 h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er</a:t>
            </a:r>
            <a:r>
              <a:rPr sz="1800" spc="-10" dirty="0" smtClean="0">
                <a:latin typeface="Arial"/>
                <a:cs typeface="Arial"/>
              </a:rPr>
              <a:t>á</a:t>
            </a:r>
            <a:r>
              <a:rPr sz="1800" spc="0" dirty="0" smtClean="0">
                <a:latin typeface="Arial"/>
                <a:cs typeface="Arial"/>
              </a:rPr>
              <a:t>rq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ic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q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e 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nc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ará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as me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as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ca</a:t>
            </a:r>
            <a:r>
              <a:rPr sz="1800" spc="-10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íveis.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772656" y="4311396"/>
            <a:ext cx="2305811" cy="9692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00443" y="4309871"/>
            <a:ext cx="2543555" cy="105613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15835" y="4331589"/>
            <a:ext cx="2219960" cy="88290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908418" y="4439666"/>
            <a:ext cx="2038350" cy="5873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800" dirty="0" smtClean="0">
                <a:solidFill>
                  <a:srgbClr val="FFFFFF"/>
                </a:solidFill>
                <a:latin typeface="Arial"/>
                <a:cs typeface="Arial"/>
              </a:rPr>
              <a:t>RECU</a:t>
            </a:r>
            <a:r>
              <a:rPr sz="3800" spc="-2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800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3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31594" y="274980"/>
            <a:ext cx="6419087" cy="706094"/>
          </a:xfrm>
          <a:custGeom>
            <a:avLst/>
            <a:gdLst/>
            <a:ahLst/>
            <a:cxnLst/>
            <a:rect l="l" t="t" r="r" b="b"/>
            <a:pathLst>
              <a:path w="6419087" h="706094">
                <a:moveTo>
                  <a:pt x="0" y="706094"/>
                </a:moveTo>
                <a:lnTo>
                  <a:pt x="6419087" y="706094"/>
                </a:lnTo>
                <a:lnTo>
                  <a:pt x="6419087" y="0"/>
                </a:lnTo>
                <a:lnTo>
                  <a:pt x="0" y="0"/>
                </a:lnTo>
                <a:lnTo>
                  <a:pt x="0" y="706094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30452" y="272795"/>
            <a:ext cx="6422136" cy="71018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197354" y="306196"/>
            <a:ext cx="4685030" cy="6781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400" dirty="0" smtClean="0">
                <a:latin typeface="Arial"/>
                <a:cs typeface="Arial"/>
              </a:rPr>
              <a:t>Dispo</a:t>
            </a:r>
            <a:r>
              <a:rPr sz="4400" spc="10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ições</a:t>
            </a:r>
            <a:r>
              <a:rPr sz="4400" spc="-30" dirty="0" smtClean="0">
                <a:latin typeface="Arial"/>
                <a:cs typeface="Arial"/>
              </a:rPr>
              <a:t> </a:t>
            </a:r>
            <a:r>
              <a:rPr sz="4400" spc="0" dirty="0" smtClean="0">
                <a:latin typeface="Arial"/>
                <a:cs typeface="Arial"/>
              </a:rPr>
              <a:t>Finais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7A52C94DA19143B8881DD4A1986686" ma:contentTypeVersion="14" ma:contentTypeDescription="Crie um novo documento." ma:contentTypeScope="" ma:versionID="c050ca0c4eb16d4cf1a2133665aa4e4f">
  <xsd:schema xmlns:xsd="http://www.w3.org/2001/XMLSchema" xmlns:xs="http://www.w3.org/2001/XMLSchema" xmlns:p="http://schemas.microsoft.com/office/2006/metadata/properties" xmlns:ns2="3aeb674a-9cdb-4369-8800-44f25f4fa116" xmlns:ns3="6496e6f9-a7d7-4744-bb4d-9f59f0a4f2ca" targetNamespace="http://schemas.microsoft.com/office/2006/metadata/properties" ma:root="true" ma:fieldsID="5d132309b30822d621839e00c06866b4" ns2:_="" ns3:_="">
    <xsd:import namespace="3aeb674a-9cdb-4369-8800-44f25f4fa116"/>
    <xsd:import namespace="6496e6f9-a7d7-4744-bb4d-9f59f0a4f2c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Horari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eb674a-9cdb-4369-8800-44f25f4fa11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3eaeb5d7-561f-4686-9725-71a70a7a796d}" ma:internalName="TaxCatchAll" ma:showField="CatchAllData" ma:web="3aeb674a-9cdb-4369-8800-44f25f4fa1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96e6f9-a7d7-4744-bb4d-9f59f0a4f2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eed50249-7391-4b58-936c-370d09ca8a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Horario" ma:index="21" nillable="true" ma:displayName="Horario" ma:format="DateOnly" ma:internalName="Horario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eb674a-9cdb-4369-8800-44f25f4fa116" xsi:nil="true"/>
    <lcf76f155ced4ddcb4097134ff3c332f xmlns="6496e6f9-a7d7-4744-bb4d-9f59f0a4f2ca">
      <Terms xmlns="http://schemas.microsoft.com/office/infopath/2007/PartnerControls"/>
    </lcf76f155ced4ddcb4097134ff3c332f>
    <Horario xmlns="6496e6f9-a7d7-4744-bb4d-9f59f0a4f2ca" xsi:nil="true"/>
  </documentManagement>
</p:properties>
</file>

<file path=customXml/itemProps1.xml><?xml version="1.0" encoding="utf-8"?>
<ds:datastoreItem xmlns:ds="http://schemas.openxmlformats.org/officeDocument/2006/customXml" ds:itemID="{C13F6C9A-A33D-4CD3-BB7C-B786AF41C398}"/>
</file>

<file path=customXml/itemProps2.xml><?xml version="1.0" encoding="utf-8"?>
<ds:datastoreItem xmlns:ds="http://schemas.openxmlformats.org/officeDocument/2006/customXml" ds:itemID="{810D0230-84DA-4C05-9760-6A4F73236DAC}"/>
</file>

<file path=customXml/itemProps3.xml><?xml version="1.0" encoding="utf-8"?>
<ds:datastoreItem xmlns:ds="http://schemas.openxmlformats.org/officeDocument/2006/customXml" ds:itemID="{B6CDE025-13FB-41F1-830C-38EC93A3061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2074</Words>
  <Application>Microsoft Office PowerPoint</Application>
  <PresentationFormat>Apresentação na tela (4:3)</PresentationFormat>
  <Paragraphs>355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3" baseType="lpstr">
      <vt:lpstr>Office Theme</vt:lpstr>
      <vt:lpstr>Apresentação do PowerPoint</vt:lpstr>
      <vt:lpstr>CONCEITOS</vt:lpstr>
      <vt:lpstr>Apresentação do PowerPoint</vt:lpstr>
      <vt:lpstr>Apresentação do PowerPoint</vt:lpstr>
      <vt:lpstr>OBJETIVO DA NR20</vt:lpstr>
      <vt:lpstr>Apresentação do PowerPoint</vt:lpstr>
      <vt:lpstr>A NR20 SE APLICA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Exemplos de Classificação de Instalações</vt:lpstr>
      <vt:lpstr>Apresentação do PowerPoint</vt:lpstr>
      <vt:lpstr>Apresentação do PowerPoint</vt:lpstr>
      <vt:lpstr>De acordo com a Classe, a instalação deve possuir / elaborar:</vt:lpstr>
      <vt:lpstr>Apresentação do PowerPoint</vt:lpstr>
      <vt:lpstr>Procedimentos Operacionais</vt:lpstr>
      <vt:lpstr>Apresentação do PowerPoint</vt:lpstr>
      <vt:lpstr>Plano de Inspeção e Manutenção</vt:lpstr>
      <vt:lpstr>Plano de Inspeção e Manutenção</vt:lpstr>
      <vt:lpstr>Apresentação do PowerPoint</vt:lpstr>
      <vt:lpstr>Inspeções SST</vt:lpstr>
      <vt:lpstr>ANÁLISE DE RISCOS</vt:lpstr>
      <vt:lpstr>ANÁLISE DE RISCOS</vt:lpstr>
      <vt:lpstr>ANÁLISE DE RISCOS</vt:lpstr>
      <vt:lpstr>Apresentação do PowerPoint</vt:lpstr>
      <vt:lpstr>Exemplo: INSTALAÇÃO CLASSE II</vt:lpstr>
      <vt:lpstr>Apresentação do PowerPoint</vt:lpstr>
      <vt:lpstr>20.11 Capacitação dos trabalhadores</vt:lpstr>
      <vt:lpstr>PRONTUÁRIO DAS INSTALAÇÕES</vt:lpstr>
      <vt:lpstr>Apresentação do PowerPoint</vt:lpstr>
      <vt:lpstr>Apresentação do PowerPoint</vt:lpstr>
      <vt:lpstr>Apresentação do PowerPoint</vt:lpstr>
      <vt:lpstr>Apresentação do PowerPoint</vt:lpstr>
      <vt:lpstr>Comunicação de Ocorrências</vt:lpstr>
      <vt:lpstr>Comunicação de Ocorrências</vt:lpstr>
      <vt:lpstr>Apresentação do PowerPoint</vt:lpstr>
      <vt:lpstr>Apresentação do PowerPoint</vt:lpstr>
      <vt:lpstr>Disposições Finais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graciene.andrade</dc:creator>
  <cp:lastModifiedBy>Liziane Souza Salomao</cp:lastModifiedBy>
  <cp:revision>1</cp:revision>
  <dcterms:created xsi:type="dcterms:W3CDTF">2017-08-25T15:04:05Z</dcterms:created>
  <dcterms:modified xsi:type="dcterms:W3CDTF">2017-08-25T18:11:17Z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2016-11-08T00:00:00Z</vt:filetime>
  </property>
  <property fmtid="{D5CDD505-2E9C-101B-9397-08002B2CF9AE}" pid="3" name="LastSaved">
    <vt:filetime>2017-08-25T00:00:00Z</vt:filetime>
  </property>
  <property fmtid="{D5CDD505-2E9C-101B-9397-08002B2CF9AE}" pid="4" name="ContentTypeId">
    <vt:lpwstr>0x010100947A52C94DA19143B8881DD4A1986686</vt:lpwstr>
  </property>
  <property fmtid="{D5CDD505-2E9C-101B-9397-08002B2CF9AE}" pid="5" name="Order">
    <vt:r8>13676400</vt:r8>
  </property>
</Properties>
</file>